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218C9-4A23-44D5-AFDF-FF700D8FA964}" v="25" dt="2020-05-29T17:09:08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Kovacevic" userId="03b14af7c8336e1d" providerId="LiveId" clId="{FD7218C9-4A23-44D5-AFDF-FF700D8FA964}"/>
    <pc:docChg chg="undo custSel mod addSld delSld modSld">
      <pc:chgData name="Jelena Kovacevic" userId="03b14af7c8336e1d" providerId="LiveId" clId="{FD7218C9-4A23-44D5-AFDF-FF700D8FA964}" dt="2020-05-29T18:53:57.119" v="4201" actId="20577"/>
      <pc:docMkLst>
        <pc:docMk/>
      </pc:docMkLst>
      <pc:sldChg chg="delSp modSp mod">
        <pc:chgData name="Jelena Kovacevic" userId="03b14af7c8336e1d" providerId="LiveId" clId="{FD7218C9-4A23-44D5-AFDF-FF700D8FA964}" dt="2020-05-29T18:37:38.451" v="3217" actId="20577"/>
        <pc:sldMkLst>
          <pc:docMk/>
          <pc:sldMk cId="4017298812" sldId="256"/>
        </pc:sldMkLst>
        <pc:spChg chg="mod">
          <ac:chgData name="Jelena Kovacevic" userId="03b14af7c8336e1d" providerId="LiveId" clId="{FD7218C9-4A23-44D5-AFDF-FF700D8FA964}" dt="2020-05-29T18:37:38.451" v="3217" actId="20577"/>
          <ac:spMkLst>
            <pc:docMk/>
            <pc:sldMk cId="4017298812" sldId="256"/>
            <ac:spMk id="2" creationId="{FB9F366F-3ACB-4A92-A834-714927F19AAE}"/>
          </ac:spMkLst>
        </pc:spChg>
        <pc:spChg chg="del">
          <ac:chgData name="Jelena Kovacevic" userId="03b14af7c8336e1d" providerId="LiveId" clId="{FD7218C9-4A23-44D5-AFDF-FF700D8FA964}" dt="2020-05-29T18:37:04.722" v="3194" actId="478"/>
          <ac:spMkLst>
            <pc:docMk/>
            <pc:sldMk cId="4017298812" sldId="256"/>
            <ac:spMk id="3" creationId="{B1384D5E-DBC7-40BE-862F-0DE1D1B8DF42}"/>
          </ac:spMkLst>
        </pc:spChg>
      </pc:sldChg>
      <pc:sldChg chg="addSp delSp modSp mod setClrOvrMap">
        <pc:chgData name="Jelena Kovacevic" userId="03b14af7c8336e1d" providerId="LiveId" clId="{FD7218C9-4A23-44D5-AFDF-FF700D8FA964}" dt="2020-05-29T18:03:54.117" v="2134" actId="26606"/>
        <pc:sldMkLst>
          <pc:docMk/>
          <pc:sldMk cId="2428879042" sldId="257"/>
        </pc:sldMkLst>
        <pc:spChg chg="mod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125" creationId="{B4D78A63-D34C-48F8-8AAA-9F3CE1C9D991}"/>
          </ac:spMkLst>
        </pc:spChg>
        <pc:spChg chg="add del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128" creationId="{CD64F326-929E-45E2-B54D-DC7E17207734}"/>
          </ac:spMkLst>
        </pc:spChg>
        <pc:spChg chg="add del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130" creationId="{7BFCDFD7-7B3B-4ED9-B533-34D0B37244F1}"/>
          </ac:spMkLst>
        </pc:spChg>
        <pc:spChg chg="mod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250" creationId="{80B57723-DD5F-40A5-8F59-D349C42FA6A9}"/>
          </ac:spMkLst>
        </pc:spChg>
        <pc:spChg chg="add del">
          <ac:chgData name="Jelena Kovacevic" userId="03b14af7c8336e1d" providerId="LiveId" clId="{FD7218C9-4A23-44D5-AFDF-FF700D8FA964}" dt="2020-05-29T18:03:52.216" v="2131" actId="26606"/>
          <ac:spMkLst>
            <pc:docMk/>
            <pc:sldMk cId="2428879042" sldId="257"/>
            <ac:spMk id="255" creationId="{78632963-757B-40C2-BB84-FC6107A54DAD}"/>
          </ac:spMkLst>
        </pc:spChg>
        <pc:spChg chg="add del">
          <ac:chgData name="Jelena Kovacevic" userId="03b14af7c8336e1d" providerId="LiveId" clId="{FD7218C9-4A23-44D5-AFDF-FF700D8FA964}" dt="2020-05-29T18:03:52.216" v="2131" actId="26606"/>
          <ac:spMkLst>
            <pc:docMk/>
            <pc:sldMk cId="2428879042" sldId="257"/>
            <ac:spMk id="257" creationId="{2853AE55-7E35-44B0-89F1-3F52B262AF33}"/>
          </ac:spMkLst>
        </pc:spChg>
        <pc:spChg chg="add del">
          <ac:chgData name="Jelena Kovacevic" userId="03b14af7c8336e1d" providerId="LiveId" clId="{FD7218C9-4A23-44D5-AFDF-FF700D8FA964}" dt="2020-05-29T18:03:52.216" v="2131" actId="26606"/>
          <ac:spMkLst>
            <pc:docMk/>
            <pc:sldMk cId="2428879042" sldId="257"/>
            <ac:spMk id="259" creationId="{DBC4BE4D-4B50-4F51-9F85-4B5D60B02D81}"/>
          </ac:spMkLst>
        </pc:spChg>
        <pc:spChg chg="add del">
          <ac:chgData name="Jelena Kovacevic" userId="03b14af7c8336e1d" providerId="LiveId" clId="{FD7218C9-4A23-44D5-AFDF-FF700D8FA964}" dt="2020-05-29T18:03:54.101" v="2133" actId="26606"/>
          <ac:spMkLst>
            <pc:docMk/>
            <pc:sldMk cId="2428879042" sldId="257"/>
            <ac:spMk id="261" creationId="{78632963-757B-40C2-BB84-FC6107A54DAD}"/>
          </ac:spMkLst>
        </pc:spChg>
        <pc:spChg chg="add del">
          <ac:chgData name="Jelena Kovacevic" userId="03b14af7c8336e1d" providerId="LiveId" clId="{FD7218C9-4A23-44D5-AFDF-FF700D8FA964}" dt="2020-05-29T18:03:54.101" v="2133" actId="26606"/>
          <ac:spMkLst>
            <pc:docMk/>
            <pc:sldMk cId="2428879042" sldId="257"/>
            <ac:spMk id="262" creationId="{2853AE55-7E35-44B0-89F1-3F52B262AF33}"/>
          </ac:spMkLst>
        </pc:spChg>
        <pc:spChg chg="add del">
          <ac:chgData name="Jelena Kovacevic" userId="03b14af7c8336e1d" providerId="LiveId" clId="{FD7218C9-4A23-44D5-AFDF-FF700D8FA964}" dt="2020-05-29T18:03:54.101" v="2133" actId="26606"/>
          <ac:spMkLst>
            <pc:docMk/>
            <pc:sldMk cId="2428879042" sldId="257"/>
            <ac:spMk id="263" creationId="{DBC4BE4D-4B50-4F51-9F85-4B5D60B02D81}"/>
          </ac:spMkLst>
        </pc:spChg>
        <pc:spChg chg="add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265" creationId="{78632963-757B-40C2-BB84-FC6107A54DAD}"/>
          </ac:spMkLst>
        </pc:spChg>
        <pc:spChg chg="add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266" creationId="{2853AE55-7E35-44B0-89F1-3F52B262AF33}"/>
          </ac:spMkLst>
        </pc:spChg>
        <pc:spChg chg="add">
          <ac:chgData name="Jelena Kovacevic" userId="03b14af7c8336e1d" providerId="LiveId" clId="{FD7218C9-4A23-44D5-AFDF-FF700D8FA964}" dt="2020-05-29T18:03:54.117" v="2134" actId="26606"/>
          <ac:spMkLst>
            <pc:docMk/>
            <pc:sldMk cId="2428879042" sldId="257"/>
            <ac:spMk id="267" creationId="{DBC4BE4D-4B50-4F51-9F85-4B5D60B02D81}"/>
          </ac:spMkLst>
        </pc:spChg>
        <pc:picChg chg="mod">
          <ac:chgData name="Jelena Kovacevic" userId="03b14af7c8336e1d" providerId="LiveId" clId="{FD7218C9-4A23-44D5-AFDF-FF700D8FA964}" dt="2020-05-29T18:03:54.117" v="2134" actId="26606"/>
          <ac:picMkLst>
            <pc:docMk/>
            <pc:sldMk cId="2428879042" sldId="257"/>
            <ac:picMk id="5" creationId="{2354B843-EE67-44DA-8003-AE6D4257AC98}"/>
          </ac:picMkLst>
        </pc:picChg>
      </pc:sldChg>
      <pc:sldChg chg="addSp delSp modSp mod setBg setClrOvrMap">
        <pc:chgData name="Jelena Kovacevic" userId="03b14af7c8336e1d" providerId="LiveId" clId="{FD7218C9-4A23-44D5-AFDF-FF700D8FA964}" dt="2020-05-29T18:43:57.183" v="3566" actId="20577"/>
        <pc:sldMkLst>
          <pc:docMk/>
          <pc:sldMk cId="1199543173" sldId="258"/>
        </pc:sldMkLst>
        <pc:spChg chg="mod">
          <ac:chgData name="Jelena Kovacevic" userId="03b14af7c8336e1d" providerId="LiveId" clId="{FD7218C9-4A23-44D5-AFDF-FF700D8FA964}" dt="2020-05-29T18:36:52.836" v="3193" actId="26606"/>
          <ac:spMkLst>
            <pc:docMk/>
            <pc:sldMk cId="1199543173" sldId="258"/>
            <ac:spMk id="2" creationId="{C8ADD8D9-C049-4C09-86F8-B50592100205}"/>
          </ac:spMkLst>
        </pc:spChg>
        <pc:spChg chg="add del mod">
          <ac:chgData name="Jelena Kovacevic" userId="03b14af7c8336e1d" providerId="LiveId" clId="{FD7218C9-4A23-44D5-AFDF-FF700D8FA964}" dt="2020-05-29T18:36:52.836" v="3193" actId="26606"/>
          <ac:spMkLst>
            <pc:docMk/>
            <pc:sldMk cId="1199543173" sldId="258"/>
            <ac:spMk id="3" creationId="{8B310BA1-69E6-4F67-9D73-83194066BA52}"/>
          </ac:spMkLst>
        </pc:spChg>
        <pc:spChg chg="add del">
          <ac:chgData name="Jelena Kovacevic" userId="03b14af7c8336e1d" providerId="LiveId" clId="{FD7218C9-4A23-44D5-AFDF-FF700D8FA964}" dt="2020-05-29T18:36:04.930" v="3178" actId="26606"/>
          <ac:spMkLst>
            <pc:docMk/>
            <pc:sldMk cId="1199543173" sldId="258"/>
            <ac:spMk id="8" creationId="{ED15573D-0E45-4691-B525-471152EC18CD}"/>
          </ac:spMkLst>
        </pc:spChg>
        <pc:spChg chg="add del">
          <ac:chgData name="Jelena Kovacevic" userId="03b14af7c8336e1d" providerId="LiveId" clId="{FD7218C9-4A23-44D5-AFDF-FF700D8FA964}" dt="2020-05-29T18:36:11.348" v="3180" actId="26606"/>
          <ac:spMkLst>
            <pc:docMk/>
            <pc:sldMk cId="1199543173" sldId="258"/>
            <ac:spMk id="9" creationId="{0EB72A9B-FD82-4F09-BF1E-D39311D3A0E3}"/>
          </ac:spMkLst>
        </pc:spChg>
        <pc:spChg chg="add del">
          <ac:chgData name="Jelena Kovacevic" userId="03b14af7c8336e1d" providerId="LiveId" clId="{FD7218C9-4A23-44D5-AFDF-FF700D8FA964}" dt="2020-05-29T18:36:04.930" v="3178" actId="26606"/>
          <ac:spMkLst>
            <pc:docMk/>
            <pc:sldMk cId="1199543173" sldId="258"/>
            <ac:spMk id="10" creationId="{9E448559-19A4-4252-8C27-54C1DA906F8A}"/>
          </ac:spMkLst>
        </pc:spChg>
        <pc:spChg chg="add del">
          <ac:chgData name="Jelena Kovacevic" userId="03b14af7c8336e1d" providerId="LiveId" clId="{FD7218C9-4A23-44D5-AFDF-FF700D8FA964}" dt="2020-05-29T18:36:11.348" v="3180" actId="26606"/>
          <ac:spMkLst>
            <pc:docMk/>
            <pc:sldMk cId="1199543173" sldId="258"/>
            <ac:spMk id="11" creationId="{DD39B371-6E4E-4070-AB4E-4D788405A5A6}"/>
          </ac:spMkLst>
        </pc:spChg>
        <pc:spChg chg="add del">
          <ac:chgData name="Jelena Kovacevic" userId="03b14af7c8336e1d" providerId="LiveId" clId="{FD7218C9-4A23-44D5-AFDF-FF700D8FA964}" dt="2020-05-29T18:36:04.930" v="3178" actId="26606"/>
          <ac:spMkLst>
            <pc:docMk/>
            <pc:sldMk cId="1199543173" sldId="258"/>
            <ac:spMk id="12" creationId="{1B19C35E-4E30-4F1D-9FC2-F2FA6191E453}"/>
          </ac:spMkLst>
        </pc:spChg>
        <pc:spChg chg="add del">
          <ac:chgData name="Jelena Kovacevic" userId="03b14af7c8336e1d" providerId="LiveId" clId="{FD7218C9-4A23-44D5-AFDF-FF700D8FA964}" dt="2020-05-29T18:36:11.348" v="3180" actId="26606"/>
          <ac:spMkLst>
            <pc:docMk/>
            <pc:sldMk cId="1199543173" sldId="258"/>
            <ac:spMk id="13" creationId="{B937DAED-8BFE-4563-BB45-B5E554D70A84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14" creationId="{047E1103-B264-49BE-BC2A-F4E40BD33B41}"/>
          </ac:spMkLst>
        </pc:spChg>
        <pc:spChg chg="add del">
          <ac:chgData name="Jelena Kovacevic" userId="03b14af7c8336e1d" providerId="LiveId" clId="{FD7218C9-4A23-44D5-AFDF-FF700D8FA964}" dt="2020-05-29T18:36:16.979" v="3182" actId="26606"/>
          <ac:spMkLst>
            <pc:docMk/>
            <pc:sldMk cId="1199543173" sldId="258"/>
            <ac:spMk id="15" creationId="{ED15573D-0E45-4691-B525-471152EC18CD}"/>
          </ac:spMkLst>
        </pc:spChg>
        <pc:spChg chg="add del">
          <ac:chgData name="Jelena Kovacevic" userId="03b14af7c8336e1d" providerId="LiveId" clId="{FD7218C9-4A23-44D5-AFDF-FF700D8FA964}" dt="2020-05-29T18:36:16.979" v="3182" actId="26606"/>
          <ac:spMkLst>
            <pc:docMk/>
            <pc:sldMk cId="1199543173" sldId="258"/>
            <ac:spMk id="16" creationId="{9E448559-19A4-4252-8C27-54C1DA906F8A}"/>
          </ac:spMkLst>
        </pc:spChg>
        <pc:spChg chg="add del">
          <ac:chgData name="Jelena Kovacevic" userId="03b14af7c8336e1d" providerId="LiveId" clId="{FD7218C9-4A23-44D5-AFDF-FF700D8FA964}" dt="2020-05-29T18:36:16.979" v="3182" actId="26606"/>
          <ac:spMkLst>
            <pc:docMk/>
            <pc:sldMk cId="1199543173" sldId="258"/>
            <ac:spMk id="17" creationId="{1B19C35E-4E30-4F1D-9FC2-F2FA6191E453}"/>
          </ac:spMkLst>
        </pc:spChg>
        <pc:spChg chg="add del">
          <ac:chgData name="Jelena Kovacevic" userId="03b14af7c8336e1d" providerId="LiveId" clId="{FD7218C9-4A23-44D5-AFDF-FF700D8FA964}" dt="2020-05-29T18:36:16.979" v="3182" actId="26606"/>
          <ac:spMkLst>
            <pc:docMk/>
            <pc:sldMk cId="1199543173" sldId="258"/>
            <ac:spMk id="18" creationId="{8B310BA1-69E6-4F67-9D73-83194066BA52}"/>
          </ac:spMkLst>
        </pc:spChg>
        <pc:spChg chg="add del">
          <ac:chgData name="Jelena Kovacevic" userId="03b14af7c8336e1d" providerId="LiveId" clId="{FD7218C9-4A23-44D5-AFDF-FF700D8FA964}" dt="2020-05-29T18:36:20.279" v="3184" actId="26606"/>
          <ac:spMkLst>
            <pc:docMk/>
            <pc:sldMk cId="1199543173" sldId="258"/>
            <ac:spMk id="20" creationId="{70120F84-A866-4D9F-8B1C-9120A013D654}"/>
          </ac:spMkLst>
        </pc:spChg>
        <pc:spChg chg="add del">
          <ac:chgData name="Jelena Kovacevic" userId="03b14af7c8336e1d" providerId="LiveId" clId="{FD7218C9-4A23-44D5-AFDF-FF700D8FA964}" dt="2020-05-29T18:36:20.279" v="3184" actId="26606"/>
          <ac:spMkLst>
            <pc:docMk/>
            <pc:sldMk cId="1199543173" sldId="258"/>
            <ac:spMk id="21" creationId="{252FEFEF-6AC0-46B6-AC09-11FC56196FA4}"/>
          </ac:spMkLst>
        </pc:spChg>
        <pc:spChg chg="add del">
          <ac:chgData name="Jelena Kovacevic" userId="03b14af7c8336e1d" providerId="LiveId" clId="{FD7218C9-4A23-44D5-AFDF-FF700D8FA964}" dt="2020-05-29T18:36:20.279" v="3184" actId="26606"/>
          <ac:spMkLst>
            <pc:docMk/>
            <pc:sldMk cId="1199543173" sldId="258"/>
            <ac:spMk id="22" creationId="{8B310BA1-69E6-4F67-9D73-83194066BA52}"/>
          </ac:spMkLst>
        </pc:spChg>
        <pc:spChg chg="add del">
          <ac:chgData name="Jelena Kovacevic" userId="03b14af7c8336e1d" providerId="LiveId" clId="{FD7218C9-4A23-44D5-AFDF-FF700D8FA964}" dt="2020-05-29T18:36:22.294" v="3186" actId="26606"/>
          <ac:spMkLst>
            <pc:docMk/>
            <pc:sldMk cId="1199543173" sldId="258"/>
            <ac:spMk id="24" creationId="{ED15573D-0E45-4691-B525-471152EC18CD}"/>
          </ac:spMkLst>
        </pc:spChg>
        <pc:spChg chg="add del">
          <ac:chgData name="Jelena Kovacevic" userId="03b14af7c8336e1d" providerId="LiveId" clId="{FD7218C9-4A23-44D5-AFDF-FF700D8FA964}" dt="2020-05-29T18:36:22.294" v="3186" actId="26606"/>
          <ac:spMkLst>
            <pc:docMk/>
            <pc:sldMk cId="1199543173" sldId="258"/>
            <ac:spMk id="25" creationId="{9E448559-19A4-4252-8C27-54C1DA906F8A}"/>
          </ac:spMkLst>
        </pc:spChg>
        <pc:spChg chg="add del">
          <ac:chgData name="Jelena Kovacevic" userId="03b14af7c8336e1d" providerId="LiveId" clId="{FD7218C9-4A23-44D5-AFDF-FF700D8FA964}" dt="2020-05-29T18:36:22.294" v="3186" actId="26606"/>
          <ac:spMkLst>
            <pc:docMk/>
            <pc:sldMk cId="1199543173" sldId="258"/>
            <ac:spMk id="26" creationId="{1B19C35E-4E30-4F1D-9FC2-F2FA6191E453}"/>
          </ac:spMkLst>
        </pc:spChg>
        <pc:spChg chg="add del">
          <ac:chgData name="Jelena Kovacevic" userId="03b14af7c8336e1d" providerId="LiveId" clId="{FD7218C9-4A23-44D5-AFDF-FF700D8FA964}" dt="2020-05-29T18:36:22.294" v="3186" actId="26606"/>
          <ac:spMkLst>
            <pc:docMk/>
            <pc:sldMk cId="1199543173" sldId="258"/>
            <ac:spMk id="27" creationId="{8B310BA1-69E6-4F67-9D73-83194066BA52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29" creationId="{065FAA58-0EDC-412F-A5F8-01968BE6052E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30" creationId="{C8089CB0-2F03-4E3C-ADBB-570A3BE78F86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31" creationId="{0DBA80B1-3B69-49C0-8AC9-716ABA57F577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32" creationId="{52DA11B6-B538-4624-9628-98B823D761D5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33" creationId="{CFB1CB5B-67A5-45DB-B8E1-7A09A642E3E4}"/>
          </ac:spMkLst>
        </pc:spChg>
        <pc:spChg chg="add del">
          <ac:chgData name="Jelena Kovacevic" userId="03b14af7c8336e1d" providerId="LiveId" clId="{FD7218C9-4A23-44D5-AFDF-FF700D8FA964}" dt="2020-05-29T18:36:30.419" v="3188" actId="26606"/>
          <ac:spMkLst>
            <pc:docMk/>
            <pc:sldMk cId="1199543173" sldId="258"/>
            <ac:spMk id="34" creationId="{8B310BA1-69E6-4F67-9D73-83194066BA52}"/>
          </ac:spMkLst>
        </pc:spChg>
        <pc:spChg chg="add del">
          <ac:chgData name="Jelena Kovacevic" userId="03b14af7c8336e1d" providerId="LiveId" clId="{FD7218C9-4A23-44D5-AFDF-FF700D8FA964}" dt="2020-05-29T18:36:44.291" v="3190" actId="26606"/>
          <ac:spMkLst>
            <pc:docMk/>
            <pc:sldMk cId="1199543173" sldId="258"/>
            <ac:spMk id="36" creationId="{3E25BDA2-3F4D-4B38-90E7-989465ECDDCF}"/>
          </ac:spMkLst>
        </pc:spChg>
        <pc:spChg chg="add del">
          <ac:chgData name="Jelena Kovacevic" userId="03b14af7c8336e1d" providerId="LiveId" clId="{FD7218C9-4A23-44D5-AFDF-FF700D8FA964}" dt="2020-05-29T18:36:44.291" v="3190" actId="26606"/>
          <ac:spMkLst>
            <pc:docMk/>
            <pc:sldMk cId="1199543173" sldId="258"/>
            <ac:spMk id="37" creationId="{BC96869A-A70D-42F7-876F-605CB1718F20}"/>
          </ac:spMkLst>
        </pc:spChg>
        <pc:spChg chg="add del">
          <ac:chgData name="Jelena Kovacevic" userId="03b14af7c8336e1d" providerId="LiveId" clId="{FD7218C9-4A23-44D5-AFDF-FF700D8FA964}" dt="2020-05-29T18:36:44.291" v="3190" actId="26606"/>
          <ac:spMkLst>
            <pc:docMk/>
            <pc:sldMk cId="1199543173" sldId="258"/>
            <ac:spMk id="38" creationId="{6CD407CC-EF5C-486F-9A14-7F681F986D17}"/>
          </ac:spMkLst>
        </pc:spChg>
        <pc:spChg chg="add del">
          <ac:chgData name="Jelena Kovacevic" userId="03b14af7c8336e1d" providerId="LiveId" clId="{FD7218C9-4A23-44D5-AFDF-FF700D8FA964}" dt="2020-05-29T18:36:44.291" v="3190" actId="26606"/>
          <ac:spMkLst>
            <pc:docMk/>
            <pc:sldMk cId="1199543173" sldId="258"/>
            <ac:spMk id="40" creationId="{8B310BA1-69E6-4F67-9D73-83194066BA52}"/>
          </ac:spMkLst>
        </pc:spChg>
        <pc:spChg chg="add del">
          <ac:chgData name="Jelena Kovacevic" userId="03b14af7c8336e1d" providerId="LiveId" clId="{FD7218C9-4A23-44D5-AFDF-FF700D8FA964}" dt="2020-05-29T18:36:52.809" v="3192" actId="26606"/>
          <ac:spMkLst>
            <pc:docMk/>
            <pc:sldMk cId="1199543173" sldId="258"/>
            <ac:spMk id="42" creationId="{065FAA58-0EDC-412F-A5F8-01968BE6052E}"/>
          </ac:spMkLst>
        </pc:spChg>
        <pc:spChg chg="add del">
          <ac:chgData name="Jelena Kovacevic" userId="03b14af7c8336e1d" providerId="LiveId" clId="{FD7218C9-4A23-44D5-AFDF-FF700D8FA964}" dt="2020-05-29T18:36:52.809" v="3192" actId="26606"/>
          <ac:spMkLst>
            <pc:docMk/>
            <pc:sldMk cId="1199543173" sldId="258"/>
            <ac:spMk id="43" creationId="{52DA11B6-B538-4624-9628-98B823D761D5}"/>
          </ac:spMkLst>
        </pc:spChg>
        <pc:spChg chg="add del">
          <ac:chgData name="Jelena Kovacevic" userId="03b14af7c8336e1d" providerId="LiveId" clId="{FD7218C9-4A23-44D5-AFDF-FF700D8FA964}" dt="2020-05-29T18:36:52.809" v="3192" actId="26606"/>
          <ac:spMkLst>
            <pc:docMk/>
            <pc:sldMk cId="1199543173" sldId="258"/>
            <ac:spMk id="44" creationId="{CFB1CB5B-67A5-45DB-B8E1-7A09A642E3E4}"/>
          </ac:spMkLst>
        </pc:spChg>
        <pc:spChg chg="add del">
          <ac:chgData name="Jelena Kovacevic" userId="03b14af7c8336e1d" providerId="LiveId" clId="{FD7218C9-4A23-44D5-AFDF-FF700D8FA964}" dt="2020-05-29T18:36:52.809" v="3192" actId="26606"/>
          <ac:spMkLst>
            <pc:docMk/>
            <pc:sldMk cId="1199543173" sldId="258"/>
            <ac:spMk id="45" creationId="{8B310BA1-69E6-4F67-9D73-83194066BA52}"/>
          </ac:spMkLst>
        </pc:spChg>
        <pc:spChg chg="add">
          <ac:chgData name="Jelena Kovacevic" userId="03b14af7c8336e1d" providerId="LiveId" clId="{FD7218C9-4A23-44D5-AFDF-FF700D8FA964}" dt="2020-05-29T18:36:52.836" v="3193" actId="26606"/>
          <ac:spMkLst>
            <pc:docMk/>
            <pc:sldMk cId="1199543173" sldId="258"/>
            <ac:spMk id="47" creationId="{ED15573D-0E45-4691-B525-471152EC18CD}"/>
          </ac:spMkLst>
        </pc:spChg>
        <pc:spChg chg="add">
          <ac:chgData name="Jelena Kovacevic" userId="03b14af7c8336e1d" providerId="LiveId" clId="{FD7218C9-4A23-44D5-AFDF-FF700D8FA964}" dt="2020-05-29T18:36:52.836" v="3193" actId="26606"/>
          <ac:spMkLst>
            <pc:docMk/>
            <pc:sldMk cId="1199543173" sldId="258"/>
            <ac:spMk id="48" creationId="{9E448559-19A4-4252-8C27-54C1DA906F8A}"/>
          </ac:spMkLst>
        </pc:spChg>
        <pc:spChg chg="add">
          <ac:chgData name="Jelena Kovacevic" userId="03b14af7c8336e1d" providerId="LiveId" clId="{FD7218C9-4A23-44D5-AFDF-FF700D8FA964}" dt="2020-05-29T18:36:52.836" v="3193" actId="26606"/>
          <ac:spMkLst>
            <pc:docMk/>
            <pc:sldMk cId="1199543173" sldId="258"/>
            <ac:spMk id="49" creationId="{1B19C35E-4E30-4F1D-9FC2-F2FA6191E453}"/>
          </ac:spMkLst>
        </pc:spChg>
        <pc:spChg chg="add mod">
          <ac:chgData name="Jelena Kovacevic" userId="03b14af7c8336e1d" providerId="LiveId" clId="{FD7218C9-4A23-44D5-AFDF-FF700D8FA964}" dt="2020-05-29T18:43:57.183" v="3566" actId="20577"/>
          <ac:spMkLst>
            <pc:docMk/>
            <pc:sldMk cId="1199543173" sldId="258"/>
            <ac:spMk id="50" creationId="{8B310BA1-69E6-4F67-9D73-83194066BA52}"/>
          </ac:spMkLst>
        </pc:spChg>
        <pc:graphicFrameChg chg="add del">
          <ac:chgData name="Jelena Kovacevic" userId="03b14af7c8336e1d" providerId="LiveId" clId="{FD7218C9-4A23-44D5-AFDF-FF700D8FA964}" dt="2020-05-29T18:36:11.348" v="3180" actId="26606"/>
          <ac:graphicFrameMkLst>
            <pc:docMk/>
            <pc:sldMk cId="1199543173" sldId="258"/>
            <ac:graphicFrameMk id="5" creationId="{CBFC341E-FFF6-4AAC-AE43-4B26274FB4AC}"/>
          </ac:graphicFrameMkLst>
        </pc:graphicFrameChg>
        <pc:cxnChg chg="add del">
          <ac:chgData name="Jelena Kovacevic" userId="03b14af7c8336e1d" providerId="LiveId" clId="{FD7218C9-4A23-44D5-AFDF-FF700D8FA964}" dt="2020-05-29T18:36:44.291" v="3190" actId="26606"/>
          <ac:cxnSpMkLst>
            <pc:docMk/>
            <pc:sldMk cId="1199543173" sldId="258"/>
            <ac:cxnSpMk id="39" creationId="{0DD76B5F-5BAA-48C6-9065-9AEF15D30B4E}"/>
          </ac:cxnSpMkLst>
        </pc:cxnChg>
      </pc:sldChg>
      <pc:sldChg chg="modSp mod">
        <pc:chgData name="Jelena Kovacevic" userId="03b14af7c8336e1d" providerId="LiveId" clId="{FD7218C9-4A23-44D5-AFDF-FF700D8FA964}" dt="2020-05-29T18:38:12.412" v="3227" actId="20577"/>
        <pc:sldMkLst>
          <pc:docMk/>
          <pc:sldMk cId="4031760907" sldId="259"/>
        </pc:sldMkLst>
        <pc:spChg chg="mod">
          <ac:chgData name="Jelena Kovacevic" userId="03b14af7c8336e1d" providerId="LiveId" clId="{FD7218C9-4A23-44D5-AFDF-FF700D8FA964}" dt="2020-05-29T18:38:12.412" v="3227" actId="20577"/>
          <ac:spMkLst>
            <pc:docMk/>
            <pc:sldMk cId="4031760907" sldId="259"/>
            <ac:spMk id="2" creationId="{7583AE72-36E3-411E-8F09-1718AB29F62E}"/>
          </ac:spMkLst>
        </pc:spChg>
      </pc:sldChg>
      <pc:sldChg chg="modSp mod">
        <pc:chgData name="Jelena Kovacevic" userId="03b14af7c8336e1d" providerId="LiveId" clId="{FD7218C9-4A23-44D5-AFDF-FF700D8FA964}" dt="2020-05-27T09:11:44.788" v="977" actId="20577"/>
        <pc:sldMkLst>
          <pc:docMk/>
          <pc:sldMk cId="1675768448" sldId="260"/>
        </pc:sldMkLst>
        <pc:spChg chg="mod">
          <ac:chgData name="Jelena Kovacevic" userId="03b14af7c8336e1d" providerId="LiveId" clId="{FD7218C9-4A23-44D5-AFDF-FF700D8FA964}" dt="2020-05-27T09:03:54.351" v="363" actId="27636"/>
          <ac:spMkLst>
            <pc:docMk/>
            <pc:sldMk cId="1675768448" sldId="260"/>
            <ac:spMk id="2" creationId="{9D03635E-D6C1-46D6-BD17-B42F1759EA64}"/>
          </ac:spMkLst>
        </pc:spChg>
        <pc:spChg chg="mod">
          <ac:chgData name="Jelena Kovacevic" userId="03b14af7c8336e1d" providerId="LiveId" clId="{FD7218C9-4A23-44D5-AFDF-FF700D8FA964}" dt="2020-05-27T09:11:44.788" v="977" actId="20577"/>
          <ac:spMkLst>
            <pc:docMk/>
            <pc:sldMk cId="1675768448" sldId="260"/>
            <ac:spMk id="43" creationId="{A8523CEE-C9B6-4A66-83A8-19AFE5BF381E}"/>
          </ac:spMkLst>
        </pc:spChg>
      </pc:sldChg>
      <pc:sldChg chg="addSp delSp modSp mod setClrOvrMap">
        <pc:chgData name="Jelena Kovacevic" userId="03b14af7c8336e1d" providerId="LiveId" clId="{FD7218C9-4A23-44D5-AFDF-FF700D8FA964}" dt="2020-05-29T18:46:00.238" v="3580" actId="20577"/>
        <pc:sldMkLst>
          <pc:docMk/>
          <pc:sldMk cId="2850247467" sldId="261"/>
        </pc:sldMkLst>
        <pc:spChg chg="del mod ord">
          <ac:chgData name="Jelena Kovacevic" userId="03b14af7c8336e1d" providerId="LiveId" clId="{FD7218C9-4A23-44D5-AFDF-FF700D8FA964}" dt="2020-05-29T18:42:28.636" v="3559" actId="478"/>
          <ac:spMkLst>
            <pc:docMk/>
            <pc:sldMk cId="2850247467" sldId="261"/>
            <ac:spMk id="2" creationId="{5CC4ACE5-9EB6-4248-B43B-3812C56882CD}"/>
          </ac:spMkLst>
        </pc:spChg>
        <pc:spChg chg="add del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16" creationId="{C63CD46D-4335-4BA4-842A-BF835A99CB2C}"/>
          </ac:spMkLst>
        </pc:spChg>
        <pc:spChg chg="add del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17" creationId="{4E9EDDFA-8F05-462B-8D3E-5B9C4FBC735B}"/>
          </ac:spMkLst>
        </pc:spChg>
        <pc:spChg chg="add del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18" creationId="{143F9A23-3237-4ED6-A1E9-C0E6530E053B}"/>
          </ac:spMkLst>
        </pc:spChg>
        <pc:spChg chg="del">
          <ac:chgData name="Jelena Kovacevic" userId="03b14af7c8336e1d" providerId="LiveId" clId="{FD7218C9-4A23-44D5-AFDF-FF700D8FA964}" dt="2020-05-29T07:25:39.651" v="985" actId="931"/>
          <ac:spMkLst>
            <pc:docMk/>
            <pc:sldMk cId="2850247467" sldId="261"/>
            <ac:spMk id="19" creationId="{3D9CA7C7-D177-4F02-96E9-1C6E985A12F8}"/>
          </ac:spMkLst>
        </pc:spChg>
        <pc:spChg chg="add del">
          <ac:chgData name="Jelena Kovacevic" userId="03b14af7c8336e1d" providerId="LiveId" clId="{FD7218C9-4A23-44D5-AFDF-FF700D8FA964}" dt="2020-05-29T07:25:55.001" v="989" actId="26606"/>
          <ac:spMkLst>
            <pc:docMk/>
            <pc:sldMk cId="2850247467" sldId="261"/>
            <ac:spMk id="22" creationId="{254C0534-4009-4CA7-BE1D-C631CD9B10D6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23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07:25:55.001" v="989" actId="26606"/>
          <ac:spMkLst>
            <pc:docMk/>
            <pc:sldMk cId="2850247467" sldId="261"/>
            <ac:spMk id="25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07:25:55.001" v="989" actId="26606"/>
          <ac:spMkLst>
            <pc:docMk/>
            <pc:sldMk cId="2850247467" sldId="261"/>
            <ac:spMk id="27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07:25:55.001" v="989" actId="26606"/>
          <ac:spMkLst>
            <pc:docMk/>
            <pc:sldMk cId="2850247467" sldId="261"/>
            <ac:spMk id="29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07:25:55.001" v="989" actId="26606"/>
          <ac:spMkLst>
            <pc:docMk/>
            <pc:sldMk cId="2850247467" sldId="261"/>
            <ac:spMk id="31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07:25:55.001" v="989" actId="26606"/>
          <ac:spMkLst>
            <pc:docMk/>
            <pc:sldMk cId="2850247467" sldId="261"/>
            <ac:spMk id="33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07:25:56.811" v="991" actId="26606"/>
          <ac:spMkLst>
            <pc:docMk/>
            <pc:sldMk cId="2850247467" sldId="261"/>
            <ac:spMk id="35" creationId="{23EBFBD2-DA69-40F0-9B41-6AA12C08FC85}"/>
          </ac:spMkLst>
        </pc:spChg>
        <pc:spChg chg="add del">
          <ac:chgData name="Jelena Kovacevic" userId="03b14af7c8336e1d" providerId="LiveId" clId="{FD7218C9-4A23-44D5-AFDF-FF700D8FA964}" dt="2020-05-29T07:25:56.811" v="991" actId="26606"/>
          <ac:spMkLst>
            <pc:docMk/>
            <pc:sldMk cId="2850247467" sldId="261"/>
            <ac:spMk id="36" creationId="{66E085B8-E6D9-4530-9AE3-4C2B79CE418B}"/>
          </ac:spMkLst>
        </pc:spChg>
        <pc:spChg chg="add del">
          <ac:chgData name="Jelena Kovacevic" userId="03b14af7c8336e1d" providerId="LiveId" clId="{FD7218C9-4A23-44D5-AFDF-FF700D8FA964}" dt="2020-05-29T07:25:56.811" v="991" actId="26606"/>
          <ac:spMkLst>
            <pc:docMk/>
            <pc:sldMk cId="2850247467" sldId="261"/>
            <ac:spMk id="37" creationId="{F98C1398-0695-43AC-8757-D2A73F93440E}"/>
          </ac:spMkLst>
        </pc:spChg>
        <pc:spChg chg="add del">
          <ac:chgData name="Jelena Kovacevic" userId="03b14af7c8336e1d" providerId="LiveId" clId="{FD7218C9-4A23-44D5-AFDF-FF700D8FA964}" dt="2020-05-29T07:25:56.811" v="991" actId="26606"/>
          <ac:spMkLst>
            <pc:docMk/>
            <pc:sldMk cId="2850247467" sldId="261"/>
            <ac:spMk id="38" creationId="{4F2304C2-1AD0-4AFD-93A0-BB1D998E0F97}"/>
          </ac:spMkLst>
        </pc:spChg>
        <pc:spChg chg="add del">
          <ac:chgData name="Jelena Kovacevic" userId="03b14af7c8336e1d" providerId="LiveId" clId="{FD7218C9-4A23-44D5-AFDF-FF700D8FA964}" dt="2020-05-29T07:26:02.271" v="993" actId="26606"/>
          <ac:spMkLst>
            <pc:docMk/>
            <pc:sldMk cId="2850247467" sldId="261"/>
            <ac:spMk id="40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07:26:02.271" v="993" actId="26606"/>
          <ac:spMkLst>
            <pc:docMk/>
            <pc:sldMk cId="2850247467" sldId="261"/>
            <ac:spMk id="41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07:26:02.271" v="993" actId="26606"/>
          <ac:spMkLst>
            <pc:docMk/>
            <pc:sldMk cId="2850247467" sldId="261"/>
            <ac:spMk id="42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07:26:02.271" v="993" actId="26606"/>
          <ac:spMkLst>
            <pc:docMk/>
            <pc:sldMk cId="2850247467" sldId="261"/>
            <ac:spMk id="43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07:26:02.271" v="993" actId="26606"/>
          <ac:spMkLst>
            <pc:docMk/>
            <pc:sldMk cId="2850247467" sldId="261"/>
            <ac:spMk id="44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07:26:02.271" v="993" actId="26606"/>
          <ac:spMkLst>
            <pc:docMk/>
            <pc:sldMk cId="2850247467" sldId="261"/>
            <ac:spMk id="45" creationId="{254C0534-4009-4CA7-BE1D-C631CD9B10D6}"/>
          </ac:spMkLst>
        </pc:spChg>
        <pc:spChg chg="add del">
          <ac:chgData name="Jelena Kovacevic" userId="03b14af7c8336e1d" providerId="LiveId" clId="{FD7218C9-4A23-44D5-AFDF-FF700D8FA964}" dt="2020-05-29T07:26:10.711" v="995" actId="26606"/>
          <ac:spMkLst>
            <pc:docMk/>
            <pc:sldMk cId="2850247467" sldId="261"/>
            <ac:spMk id="47" creationId="{26C4D022-E2BC-435F-9CDB-44DC57C0701C}"/>
          </ac:spMkLst>
        </pc:spChg>
        <pc:spChg chg="add del">
          <ac:chgData name="Jelena Kovacevic" userId="03b14af7c8336e1d" providerId="LiveId" clId="{FD7218C9-4A23-44D5-AFDF-FF700D8FA964}" dt="2020-05-29T07:26:10.711" v="995" actId="26606"/>
          <ac:spMkLst>
            <pc:docMk/>
            <pc:sldMk cId="2850247467" sldId="261"/>
            <ac:spMk id="48" creationId="{C926CAD6-45B1-4A85-A196-E722067B1D21}"/>
          </ac:spMkLst>
        </pc:spChg>
        <pc:spChg chg="add del">
          <ac:chgData name="Jelena Kovacevic" userId="03b14af7c8336e1d" providerId="LiveId" clId="{FD7218C9-4A23-44D5-AFDF-FF700D8FA964}" dt="2020-05-29T07:26:10.711" v="995" actId="26606"/>
          <ac:spMkLst>
            <pc:docMk/>
            <pc:sldMk cId="2850247467" sldId="261"/>
            <ac:spMk id="49" creationId="{0E0936D5-2DCE-48A4-93BC-BA7861B4E343}"/>
          </ac:spMkLst>
        </pc:spChg>
        <pc:spChg chg="add del">
          <ac:chgData name="Jelena Kovacevic" userId="03b14af7c8336e1d" providerId="LiveId" clId="{FD7218C9-4A23-44D5-AFDF-FF700D8FA964}" dt="2020-05-29T07:26:10.711" v="995" actId="26606"/>
          <ac:spMkLst>
            <pc:docMk/>
            <pc:sldMk cId="2850247467" sldId="261"/>
            <ac:spMk id="50" creationId="{5F9877A2-91AF-4816-92B0-3E54F8346B26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52" creationId="{66A413F7-FFE1-42E7-8C6C-E9CCC477F811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53" creationId="{BCE0B0FD-3413-40CC-A7D8-6A5058608D3C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54" creationId="{50C4C044-5B1C-40C8-8C7B-AA5E6D879D3E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57" creationId="{AA1926A6-49C3-42C5-9543-EAE0BE8F77C6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58" creationId="{EFF34CB2-D9B0-473A-A23C-7BC24AC8A7EE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59" creationId="{ADF89D79-C6EA-4CE4-8BC8-871F9F13346A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60" creationId="{3A6F9FDE-2540-4153-BE5F-1AB555084C90}"/>
          </ac:spMkLst>
        </pc:spChg>
        <pc:spChg chg="add del">
          <ac:chgData name="Jelena Kovacevic" userId="03b14af7c8336e1d" providerId="LiveId" clId="{FD7218C9-4A23-44D5-AFDF-FF700D8FA964}" dt="2020-05-29T07:26:16.272" v="997" actId="26606"/>
          <ac:spMkLst>
            <pc:docMk/>
            <pc:sldMk cId="2850247467" sldId="261"/>
            <ac:spMk id="61" creationId="{D0DDD238-0384-4D05-B5F8-1925F56B7234}"/>
          </ac:spMkLst>
        </pc:spChg>
        <pc:spChg chg="add del">
          <ac:chgData name="Jelena Kovacevic" userId="03b14af7c8336e1d" providerId="LiveId" clId="{FD7218C9-4A23-44D5-AFDF-FF700D8FA964}" dt="2020-05-29T07:26:47.201" v="999" actId="26606"/>
          <ac:spMkLst>
            <pc:docMk/>
            <pc:sldMk cId="2850247467" sldId="261"/>
            <ac:spMk id="63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07:26:47.201" v="999" actId="26606"/>
          <ac:spMkLst>
            <pc:docMk/>
            <pc:sldMk cId="2850247467" sldId="261"/>
            <ac:spMk id="64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07:26:47.201" v="999" actId="26606"/>
          <ac:spMkLst>
            <pc:docMk/>
            <pc:sldMk cId="2850247467" sldId="261"/>
            <ac:spMk id="65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07:26:47.201" v="999" actId="26606"/>
          <ac:spMkLst>
            <pc:docMk/>
            <pc:sldMk cId="2850247467" sldId="261"/>
            <ac:spMk id="66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07:26:47.201" v="999" actId="26606"/>
          <ac:spMkLst>
            <pc:docMk/>
            <pc:sldMk cId="2850247467" sldId="261"/>
            <ac:spMk id="67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07:26:47.201" v="999" actId="26606"/>
          <ac:spMkLst>
            <pc:docMk/>
            <pc:sldMk cId="2850247467" sldId="261"/>
            <ac:spMk id="68" creationId="{CCA0647C-8086-44BF-AB71-D56935BB3DD9}"/>
          </ac:spMkLst>
        </pc:spChg>
        <pc:spChg chg="add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70" creationId="{CD7B8A97-A55C-4B63-9224-277C84F4B6BD}"/>
          </ac:spMkLst>
        </pc:spChg>
        <pc:spChg chg="add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71" creationId="{64E8C82B-29EE-43B6-90D9-4C3463486DBF}"/>
          </ac:spMkLst>
        </pc:spChg>
        <pc:spChg chg="add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72" creationId="{C6E2D67D-01A2-4277-8EA0-1560E7E95275}"/>
          </ac:spMkLst>
        </pc:spChg>
        <pc:spChg chg="add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73" creationId="{66A5D548-4865-4D5F-97A6-2D8C1657B26C}"/>
          </ac:spMkLst>
        </pc:spChg>
        <pc:spChg chg="add">
          <ac:chgData name="Jelena Kovacevic" userId="03b14af7c8336e1d" providerId="LiveId" clId="{FD7218C9-4A23-44D5-AFDF-FF700D8FA964}" dt="2020-05-29T07:26:47.252" v="1000" actId="26606"/>
          <ac:spMkLst>
            <pc:docMk/>
            <pc:sldMk cId="2850247467" sldId="261"/>
            <ac:spMk id="74" creationId="{EFFB280C-BA0C-49DC-926F-5BB41ADF0A23}"/>
          </ac:spMkLst>
        </pc:spChg>
        <pc:spChg chg="add mod">
          <ac:chgData name="Jelena Kovacevic" userId="03b14af7c8336e1d" providerId="LiveId" clId="{FD7218C9-4A23-44D5-AFDF-FF700D8FA964}" dt="2020-05-29T18:46:00.238" v="3580" actId="20577"/>
          <ac:spMkLst>
            <pc:docMk/>
            <pc:sldMk cId="2850247467" sldId="261"/>
            <ac:spMk id="75" creationId="{254C0534-4009-4CA7-BE1D-C631CD9B10D6}"/>
          </ac:spMkLst>
        </pc:spChg>
        <pc:grpChg chg="add del">
          <ac:chgData name="Jelena Kovacevic" userId="03b14af7c8336e1d" providerId="LiveId" clId="{FD7218C9-4A23-44D5-AFDF-FF700D8FA964}" dt="2020-05-29T07:26:16.272" v="997" actId="26606"/>
          <ac:grpSpMkLst>
            <pc:docMk/>
            <pc:sldMk cId="2850247467" sldId="261"/>
            <ac:grpSpMk id="55" creationId="{E26428D7-C6F3-473D-A360-A3F5C3E8728C}"/>
          </ac:grpSpMkLst>
        </pc:grpChg>
        <pc:picChg chg="add mod">
          <ac:chgData name="Jelena Kovacevic" userId="03b14af7c8336e1d" providerId="LiveId" clId="{FD7218C9-4A23-44D5-AFDF-FF700D8FA964}" dt="2020-05-29T07:26:47.252" v="1000" actId="26606"/>
          <ac:picMkLst>
            <pc:docMk/>
            <pc:sldMk cId="2850247467" sldId="261"/>
            <ac:picMk id="4" creationId="{913CC55B-B5B2-4176-82C4-D8E158309F84}"/>
          </ac:picMkLst>
        </pc:picChg>
        <pc:picChg chg="mod ord">
          <ac:chgData name="Jelena Kovacevic" userId="03b14af7c8336e1d" providerId="LiveId" clId="{FD7218C9-4A23-44D5-AFDF-FF700D8FA964}" dt="2020-05-29T07:26:47.252" v="1000" actId="26606"/>
          <ac:picMkLst>
            <pc:docMk/>
            <pc:sldMk cId="2850247467" sldId="261"/>
            <ac:picMk id="5" creationId="{7C9AD39C-3D92-46A2-99F9-61068682C8F3}"/>
          </ac:picMkLst>
        </pc:picChg>
      </pc:sldChg>
      <pc:sldChg chg="addSp delSp modSp del mod">
        <pc:chgData name="Jelena Kovacevic" userId="03b14af7c8336e1d" providerId="LiveId" clId="{FD7218C9-4A23-44D5-AFDF-FF700D8FA964}" dt="2020-05-27T08:10:41.890" v="307" actId="2696"/>
        <pc:sldMkLst>
          <pc:docMk/>
          <pc:sldMk cId="2184456520" sldId="262"/>
        </pc:sldMkLst>
        <pc:spChg chg="mod">
          <ac:chgData name="Jelena Kovacevic" userId="03b14af7c8336e1d" providerId="LiveId" clId="{FD7218C9-4A23-44D5-AFDF-FF700D8FA964}" dt="2020-05-27T07:58:19.366" v="78" actId="20577"/>
          <ac:spMkLst>
            <pc:docMk/>
            <pc:sldMk cId="2184456520" sldId="262"/>
            <ac:spMk id="2" creationId="{B8A305E7-CC61-45F7-BE92-0177F54C1AEC}"/>
          </ac:spMkLst>
        </pc:spChg>
        <pc:spChg chg="del">
          <ac:chgData name="Jelena Kovacevic" userId="03b14af7c8336e1d" providerId="LiveId" clId="{FD7218C9-4A23-44D5-AFDF-FF700D8FA964}" dt="2020-05-27T07:53:36.501" v="0" actId="931"/>
          <ac:spMkLst>
            <pc:docMk/>
            <pc:sldMk cId="2184456520" sldId="262"/>
            <ac:spMk id="3" creationId="{4EC504CF-5BAB-47AF-9242-B8FF62056E37}"/>
          </ac:spMkLst>
        </pc:spChg>
        <pc:graphicFrameChg chg="add mod modGraphic">
          <ac:chgData name="Jelena Kovacevic" userId="03b14af7c8336e1d" providerId="LiveId" clId="{FD7218C9-4A23-44D5-AFDF-FF700D8FA964}" dt="2020-05-27T07:56:42.589" v="24" actId="1076"/>
          <ac:graphicFrameMkLst>
            <pc:docMk/>
            <pc:sldMk cId="2184456520" sldId="262"/>
            <ac:graphicFrameMk id="4" creationId="{CEF380BB-9F6F-4D5D-9F52-E7C726C67581}"/>
          </ac:graphicFrameMkLst>
        </pc:graphicFrameChg>
        <pc:graphicFrameChg chg="add mod modGraphic">
          <ac:chgData name="Jelena Kovacevic" userId="03b14af7c8336e1d" providerId="LiveId" clId="{FD7218C9-4A23-44D5-AFDF-FF700D8FA964}" dt="2020-05-27T07:56:58.247" v="29" actId="1076"/>
          <ac:graphicFrameMkLst>
            <pc:docMk/>
            <pc:sldMk cId="2184456520" sldId="262"/>
            <ac:graphicFrameMk id="5" creationId="{BC056C80-14BD-4FA4-9F87-96BBFEC90629}"/>
          </ac:graphicFrameMkLst>
        </pc:graphicFrameChg>
        <pc:graphicFrameChg chg="add mod modGraphic">
          <ac:chgData name="Jelena Kovacevic" userId="03b14af7c8336e1d" providerId="LiveId" clId="{FD7218C9-4A23-44D5-AFDF-FF700D8FA964}" dt="2020-05-27T07:57:06.527" v="30" actId="1076"/>
          <ac:graphicFrameMkLst>
            <pc:docMk/>
            <pc:sldMk cId="2184456520" sldId="262"/>
            <ac:graphicFrameMk id="6" creationId="{841EB2B4-6EA4-4071-8401-9A63C7E5225D}"/>
          </ac:graphicFrameMkLst>
        </pc:graphicFrameChg>
      </pc:sldChg>
      <pc:sldChg chg="addSp delSp modSp mod setBg setClrOvrMap">
        <pc:chgData name="Jelena Kovacevic" userId="03b14af7c8336e1d" providerId="LiveId" clId="{FD7218C9-4A23-44D5-AFDF-FF700D8FA964}" dt="2020-05-29T14:36:42.607" v="1848" actId="962"/>
        <pc:sldMkLst>
          <pc:docMk/>
          <pc:sldMk cId="1785492539" sldId="263"/>
        </pc:sldMkLst>
        <pc:spChg chg="mod ord">
          <ac:chgData name="Jelena Kovacevic" userId="03b14af7c8336e1d" providerId="LiveId" clId="{FD7218C9-4A23-44D5-AFDF-FF700D8FA964}" dt="2020-05-29T14:23:32.398" v="1289" actId="26606"/>
          <ac:spMkLst>
            <pc:docMk/>
            <pc:sldMk cId="1785492539" sldId="263"/>
            <ac:spMk id="2" creationId="{90FE6B09-CFA7-4AB2-9D32-CB8633CAF919}"/>
          </ac:spMkLst>
        </pc:spChg>
        <pc:spChg chg="del mod">
          <ac:chgData name="Jelena Kovacevic" userId="03b14af7c8336e1d" providerId="LiveId" clId="{FD7218C9-4A23-44D5-AFDF-FF700D8FA964}" dt="2020-05-29T14:23:07.683" v="1282" actId="931"/>
          <ac:spMkLst>
            <pc:docMk/>
            <pc:sldMk cId="1785492539" sldId="263"/>
            <ac:spMk id="3" creationId="{5720E54A-524A-4AAE-B1C2-F181CCF6CC01}"/>
          </ac:spMkLst>
        </pc:spChg>
        <pc:spChg chg="add del mod">
          <ac:chgData name="Jelena Kovacevic" userId="03b14af7c8336e1d" providerId="LiveId" clId="{FD7218C9-4A23-44D5-AFDF-FF700D8FA964}" dt="2020-05-29T14:09:00.873" v="1216" actId="478"/>
          <ac:spMkLst>
            <pc:docMk/>
            <pc:sldMk cId="1785492539" sldId="263"/>
            <ac:spMk id="4" creationId="{470C2294-FE17-41AC-BC1D-5B46650B9E4A}"/>
          </ac:spMkLst>
        </pc:spChg>
        <pc:spChg chg="add del">
          <ac:chgData name="Jelena Kovacevic" userId="03b14af7c8336e1d" providerId="LiveId" clId="{FD7218C9-4A23-44D5-AFDF-FF700D8FA964}" dt="2020-05-27T08:27:56.206" v="340" actId="26606"/>
          <ac:spMkLst>
            <pc:docMk/>
            <pc:sldMk cId="1785492539" sldId="263"/>
            <ac:spMk id="9" creationId="{F04BED5A-E98E-4DA0-BAA5-4F6AB2492D6C}"/>
          </ac:spMkLst>
        </pc:spChg>
        <pc:spChg chg="add del mod">
          <ac:chgData name="Jelena Kovacevic" userId="03b14af7c8336e1d" providerId="LiveId" clId="{FD7218C9-4A23-44D5-AFDF-FF700D8FA964}" dt="2020-05-29T14:26:05.476" v="1302" actId="1957"/>
          <ac:spMkLst>
            <pc:docMk/>
            <pc:sldMk cId="1785492539" sldId="263"/>
            <ac:spMk id="11" creationId="{4EF2CC4B-2507-4B9E-AD49-427F305B0B13}"/>
          </ac:spMkLst>
        </pc:spChg>
        <pc:spChg chg="add del">
          <ac:chgData name="Jelena Kovacevic" userId="03b14af7c8336e1d" providerId="LiveId" clId="{FD7218C9-4A23-44D5-AFDF-FF700D8FA964}" dt="2020-05-27T08:27:56.206" v="340" actId="26606"/>
          <ac:spMkLst>
            <pc:docMk/>
            <pc:sldMk cId="1785492539" sldId="263"/>
            <ac:spMk id="11" creationId="{EB64B94A-E40E-48CE-BD7B-C1A30AE572FB}"/>
          </ac:spMkLst>
        </pc:spChg>
        <pc:spChg chg="add del">
          <ac:chgData name="Jelena Kovacevic" userId="03b14af7c8336e1d" providerId="LiveId" clId="{FD7218C9-4A23-44D5-AFDF-FF700D8FA964}" dt="2020-05-27T08:27:56.206" v="340" actId="26606"/>
          <ac:spMkLst>
            <pc:docMk/>
            <pc:sldMk cId="1785492539" sldId="263"/>
            <ac:spMk id="15" creationId="{D1B26337-5AA4-470D-9687-5907CB53BAE9}"/>
          </ac:spMkLst>
        </pc:spChg>
        <pc:spChg chg="add del">
          <ac:chgData name="Jelena Kovacevic" userId="03b14af7c8336e1d" providerId="LiveId" clId="{FD7218C9-4A23-44D5-AFDF-FF700D8FA964}" dt="2020-05-29T14:09:03.520" v="1217" actId="26606"/>
          <ac:spMkLst>
            <pc:docMk/>
            <pc:sldMk cId="1785492539" sldId="263"/>
            <ac:spMk id="17" creationId="{CFB1CB5B-67A5-45DB-B8E1-7A09A642E3E4}"/>
          </ac:spMkLst>
        </pc:spChg>
        <pc:spChg chg="add del">
          <ac:chgData name="Jelena Kovacevic" userId="03b14af7c8336e1d" providerId="LiveId" clId="{FD7218C9-4A23-44D5-AFDF-FF700D8FA964}" dt="2020-05-29T14:09:03.520" v="1217" actId="26606"/>
          <ac:spMkLst>
            <pc:docMk/>
            <pc:sldMk cId="1785492539" sldId="263"/>
            <ac:spMk id="18" creationId="{065FAA58-0EDC-412F-A5F8-01968BE6052E}"/>
          </ac:spMkLst>
        </pc:spChg>
        <pc:spChg chg="add del">
          <ac:chgData name="Jelena Kovacevic" userId="03b14af7c8336e1d" providerId="LiveId" clId="{FD7218C9-4A23-44D5-AFDF-FF700D8FA964}" dt="2020-05-29T14:09:03.520" v="1217" actId="26606"/>
          <ac:spMkLst>
            <pc:docMk/>
            <pc:sldMk cId="1785492539" sldId="263"/>
            <ac:spMk id="19" creationId="{0DBA80B1-3B69-49C0-8AC9-716ABA57F577}"/>
          </ac:spMkLst>
        </pc:spChg>
        <pc:spChg chg="add del">
          <ac:chgData name="Jelena Kovacevic" userId="03b14af7c8336e1d" providerId="LiveId" clId="{FD7218C9-4A23-44D5-AFDF-FF700D8FA964}" dt="2020-05-29T14:09:03.520" v="1217" actId="26606"/>
          <ac:spMkLst>
            <pc:docMk/>
            <pc:sldMk cId="1785492539" sldId="263"/>
            <ac:spMk id="20" creationId="{047E1103-B264-49BE-BC2A-F4E40BD33B41}"/>
          </ac:spMkLst>
        </pc:spChg>
        <pc:spChg chg="add del">
          <ac:chgData name="Jelena Kovacevic" userId="03b14af7c8336e1d" providerId="LiveId" clId="{FD7218C9-4A23-44D5-AFDF-FF700D8FA964}" dt="2020-05-29T14:09:03.520" v="1217" actId="26606"/>
          <ac:spMkLst>
            <pc:docMk/>
            <pc:sldMk cId="1785492539" sldId="263"/>
            <ac:spMk id="21" creationId="{52DA11B6-B538-4624-9628-98B823D761D5}"/>
          </ac:spMkLst>
        </pc:spChg>
        <pc:spChg chg="add del">
          <ac:chgData name="Jelena Kovacevic" userId="03b14af7c8336e1d" providerId="LiveId" clId="{FD7218C9-4A23-44D5-AFDF-FF700D8FA964}" dt="2020-05-29T14:23:32.398" v="1289" actId="26606"/>
          <ac:spMkLst>
            <pc:docMk/>
            <pc:sldMk cId="1785492539" sldId="263"/>
            <ac:spMk id="26" creationId="{70120F84-A866-4D9F-8B1C-9120A013D654}"/>
          </ac:spMkLst>
        </pc:spChg>
        <pc:spChg chg="add del">
          <ac:chgData name="Jelena Kovacevic" userId="03b14af7c8336e1d" providerId="LiveId" clId="{FD7218C9-4A23-44D5-AFDF-FF700D8FA964}" dt="2020-05-29T14:23:32.398" v="1289" actId="26606"/>
          <ac:spMkLst>
            <pc:docMk/>
            <pc:sldMk cId="1785492539" sldId="263"/>
            <ac:spMk id="28" creationId="{252FEFEF-6AC0-46B6-AC09-11FC56196FA4}"/>
          </ac:spMkLst>
        </pc:spChg>
        <pc:spChg chg="add del">
          <ac:chgData name="Jelena Kovacevic" userId="03b14af7c8336e1d" providerId="LiveId" clId="{FD7218C9-4A23-44D5-AFDF-FF700D8FA964}" dt="2020-05-29T14:23:18.913" v="1286" actId="26606"/>
          <ac:spMkLst>
            <pc:docMk/>
            <pc:sldMk cId="1785492539" sldId="263"/>
            <ac:spMk id="32" creationId="{D5108C9E-945F-4E9D-B843-B7D0E3DD0E3D}"/>
          </ac:spMkLst>
        </pc:spChg>
        <pc:spChg chg="add del">
          <ac:chgData name="Jelena Kovacevic" userId="03b14af7c8336e1d" providerId="LiveId" clId="{FD7218C9-4A23-44D5-AFDF-FF700D8FA964}" dt="2020-05-29T14:23:18.913" v="1286" actId="26606"/>
          <ac:spMkLst>
            <pc:docMk/>
            <pc:sldMk cId="1785492539" sldId="263"/>
            <ac:spMk id="35" creationId="{EB949D8D-8E17-4DBF-BEA8-13C57BF63803}"/>
          </ac:spMkLst>
        </pc:spChg>
        <pc:spChg chg="add del">
          <ac:chgData name="Jelena Kovacevic" userId="03b14af7c8336e1d" providerId="LiveId" clId="{FD7218C9-4A23-44D5-AFDF-FF700D8FA964}" dt="2020-05-29T14:23:18.913" v="1286" actId="26606"/>
          <ac:spMkLst>
            <pc:docMk/>
            <pc:sldMk cId="1785492539" sldId="263"/>
            <ac:spMk id="37" creationId="{4BC6FC45-D4D9-4025-91DA-272D318D372B}"/>
          </ac:spMkLst>
        </pc:spChg>
        <pc:spChg chg="add del">
          <ac:chgData name="Jelena Kovacevic" userId="03b14af7c8336e1d" providerId="LiveId" clId="{FD7218C9-4A23-44D5-AFDF-FF700D8FA964}" dt="2020-05-29T14:23:18.913" v="1286" actId="26606"/>
          <ac:spMkLst>
            <pc:docMk/>
            <pc:sldMk cId="1785492539" sldId="263"/>
            <ac:spMk id="39" creationId="{EA284212-C175-4C82-B112-A5208F70CB53}"/>
          </ac:spMkLst>
        </pc:spChg>
        <pc:spChg chg="add del">
          <ac:chgData name="Jelena Kovacevic" userId="03b14af7c8336e1d" providerId="LiveId" clId="{FD7218C9-4A23-44D5-AFDF-FF700D8FA964}" dt="2020-05-29T14:23:18.913" v="1286" actId="26606"/>
          <ac:spMkLst>
            <pc:docMk/>
            <pc:sldMk cId="1785492539" sldId="263"/>
            <ac:spMk id="41" creationId="{619EC706-8928-4DFD-8084-35D599EB434F}"/>
          </ac:spMkLst>
        </pc:spChg>
        <pc:spChg chg="add del">
          <ac:chgData name="Jelena Kovacevic" userId="03b14af7c8336e1d" providerId="LiveId" clId="{FD7218C9-4A23-44D5-AFDF-FF700D8FA964}" dt="2020-05-29T14:23:32.366" v="1288" actId="26606"/>
          <ac:spMkLst>
            <pc:docMk/>
            <pc:sldMk cId="1785492539" sldId="263"/>
            <ac:spMk id="43" creationId="{EB949D8D-8E17-4DBF-BEA8-13C57BF63803}"/>
          </ac:spMkLst>
        </pc:spChg>
        <pc:spChg chg="add del">
          <ac:chgData name="Jelena Kovacevic" userId="03b14af7c8336e1d" providerId="LiveId" clId="{FD7218C9-4A23-44D5-AFDF-FF700D8FA964}" dt="2020-05-29T14:23:32.366" v="1288" actId="26606"/>
          <ac:spMkLst>
            <pc:docMk/>
            <pc:sldMk cId="1785492539" sldId="263"/>
            <ac:spMk id="44" creationId="{4BC6FC45-D4D9-4025-91DA-272D318D372B}"/>
          </ac:spMkLst>
        </pc:spChg>
        <pc:spChg chg="add del">
          <ac:chgData name="Jelena Kovacevic" userId="03b14af7c8336e1d" providerId="LiveId" clId="{FD7218C9-4A23-44D5-AFDF-FF700D8FA964}" dt="2020-05-29T14:23:32.366" v="1288" actId="26606"/>
          <ac:spMkLst>
            <pc:docMk/>
            <pc:sldMk cId="1785492539" sldId="263"/>
            <ac:spMk id="45" creationId="{EA284212-C175-4C82-B112-A5208F70CB53}"/>
          </ac:spMkLst>
        </pc:spChg>
        <pc:spChg chg="add del">
          <ac:chgData name="Jelena Kovacevic" userId="03b14af7c8336e1d" providerId="LiveId" clId="{FD7218C9-4A23-44D5-AFDF-FF700D8FA964}" dt="2020-05-29T14:23:32.366" v="1288" actId="26606"/>
          <ac:spMkLst>
            <pc:docMk/>
            <pc:sldMk cId="1785492539" sldId="263"/>
            <ac:spMk id="46" creationId="{F63D0FBA-0AE2-441F-B2FA-348B3488AC98}"/>
          </ac:spMkLst>
        </pc:spChg>
        <pc:spChg chg="add">
          <ac:chgData name="Jelena Kovacevic" userId="03b14af7c8336e1d" providerId="LiveId" clId="{FD7218C9-4A23-44D5-AFDF-FF700D8FA964}" dt="2020-05-29T14:23:32.398" v="1289" actId="26606"/>
          <ac:spMkLst>
            <pc:docMk/>
            <pc:sldMk cId="1785492539" sldId="263"/>
            <ac:spMk id="48" creationId="{B6EE7E08-B389-43E5-B019-1B0A8ACBBD93}"/>
          </ac:spMkLst>
        </pc:spChg>
        <pc:spChg chg="add">
          <ac:chgData name="Jelena Kovacevic" userId="03b14af7c8336e1d" providerId="LiveId" clId="{FD7218C9-4A23-44D5-AFDF-FF700D8FA964}" dt="2020-05-29T14:23:32.398" v="1289" actId="26606"/>
          <ac:spMkLst>
            <pc:docMk/>
            <pc:sldMk cId="1785492539" sldId="263"/>
            <ac:spMk id="49" creationId="{E60D94A5-8A09-4BAB-8F7C-69BC34C54DDE}"/>
          </ac:spMkLst>
        </pc:spChg>
        <pc:spChg chg="add">
          <ac:chgData name="Jelena Kovacevic" userId="03b14af7c8336e1d" providerId="LiveId" clId="{FD7218C9-4A23-44D5-AFDF-FF700D8FA964}" dt="2020-05-29T14:23:32.398" v="1289" actId="26606"/>
          <ac:spMkLst>
            <pc:docMk/>
            <pc:sldMk cId="1785492539" sldId="263"/>
            <ac:spMk id="50" creationId="{7A1AE32B-3A6E-4C5E-8FEB-73861B9A26B5}"/>
          </ac:spMkLst>
        </pc:spChg>
        <pc:spChg chg="add del">
          <ac:chgData name="Jelena Kovacevic" userId="03b14af7c8336e1d" providerId="LiveId" clId="{FD7218C9-4A23-44D5-AFDF-FF700D8FA964}" dt="2020-05-29T14:24:13.882" v="1290"/>
          <ac:spMkLst>
            <pc:docMk/>
            <pc:sldMk cId="1785492539" sldId="263"/>
            <ac:spMk id="51" creationId="{18DA6F06-79C4-4312-B7D2-9B7A910A6C4F}"/>
          </ac:spMkLst>
        </pc:spChg>
        <pc:graphicFrameChg chg="add del mod modGraphic">
          <ac:chgData name="Jelena Kovacevic" userId="03b14af7c8336e1d" providerId="LiveId" clId="{FD7218C9-4A23-44D5-AFDF-FF700D8FA964}" dt="2020-05-29T14:25:54.245" v="1299" actId="478"/>
          <ac:graphicFrameMkLst>
            <pc:docMk/>
            <pc:sldMk cId="1785492539" sldId="263"/>
            <ac:graphicFrameMk id="9" creationId="{A37BB1A8-2ACD-43A2-8C95-981EE090CD19}"/>
          </ac:graphicFrameMkLst>
        </pc:graphicFrameChg>
        <pc:graphicFrameChg chg="add mod">
          <ac:chgData name="Jelena Kovacevic" userId="03b14af7c8336e1d" providerId="LiveId" clId="{FD7218C9-4A23-44D5-AFDF-FF700D8FA964}" dt="2020-05-29T14:27:42.668" v="1313" actId="1076"/>
          <ac:graphicFrameMkLst>
            <pc:docMk/>
            <pc:sldMk cId="1785492539" sldId="263"/>
            <ac:graphicFrameMk id="14" creationId="{823750A7-B4DF-44C3-864A-6A96BDD18443}"/>
          </ac:graphicFrameMkLst>
        </pc:graphicFrameChg>
        <pc:picChg chg="add del mod">
          <ac:chgData name="Jelena Kovacevic" userId="03b14af7c8336e1d" providerId="LiveId" clId="{FD7218C9-4A23-44D5-AFDF-FF700D8FA964}" dt="2020-05-29T14:35:49.108" v="1700" actId="478"/>
          <ac:picMkLst>
            <pc:docMk/>
            <pc:sldMk cId="1785492539" sldId="263"/>
            <ac:picMk id="6" creationId="{9B2DA402-919B-4287-99CE-3E62A9A09309}"/>
          </ac:picMkLst>
        </pc:picChg>
        <pc:picChg chg="add mod">
          <ac:chgData name="Jelena Kovacevic" userId="03b14af7c8336e1d" providerId="LiveId" clId="{FD7218C9-4A23-44D5-AFDF-FF700D8FA964}" dt="2020-05-29T14:36:42.607" v="1848" actId="962"/>
          <ac:picMkLst>
            <pc:docMk/>
            <pc:sldMk cId="1785492539" sldId="263"/>
            <ac:picMk id="16" creationId="{87799C28-3BC1-4E6E-95CC-77E10A39A130}"/>
          </ac:picMkLst>
        </pc:picChg>
        <pc:cxnChg chg="add del">
          <ac:chgData name="Jelena Kovacevic" userId="03b14af7c8336e1d" providerId="LiveId" clId="{FD7218C9-4A23-44D5-AFDF-FF700D8FA964}" dt="2020-05-27T08:27:56.206" v="340" actId="26606"/>
          <ac:cxnSpMkLst>
            <pc:docMk/>
            <pc:sldMk cId="1785492539" sldId="263"/>
            <ac:cxnSpMk id="13" creationId="{49EC5CA6-6479-49D5-B4B5-5643D26B83CD}"/>
          </ac:cxnSpMkLst>
        </pc:cxnChg>
      </pc:sldChg>
      <pc:sldChg chg="addSp delSp modSp mod setBg setClrOvrMap">
        <pc:chgData name="Jelena Kovacevic" userId="03b14af7c8336e1d" providerId="LiveId" clId="{FD7218C9-4A23-44D5-AFDF-FF700D8FA964}" dt="2020-05-29T18:53:57.119" v="4201" actId="20577"/>
        <pc:sldMkLst>
          <pc:docMk/>
          <pc:sldMk cId="764402529" sldId="264"/>
        </pc:sldMkLst>
        <pc:spChg chg="mod ord">
          <ac:chgData name="Jelena Kovacevic" userId="03b14af7c8336e1d" providerId="LiveId" clId="{FD7218C9-4A23-44D5-AFDF-FF700D8FA964}" dt="2020-05-29T18:53:57.119" v="4201" actId="20577"/>
          <ac:spMkLst>
            <pc:docMk/>
            <pc:sldMk cId="764402529" sldId="264"/>
            <ac:spMk id="2" creationId="{C043684E-D276-43B6-B33A-95637496E661}"/>
          </ac:spMkLst>
        </pc:spChg>
        <pc:spChg chg="del">
          <ac:chgData name="Jelena Kovacevic" userId="03b14af7c8336e1d" providerId="LiveId" clId="{FD7218C9-4A23-44D5-AFDF-FF700D8FA964}" dt="2020-05-29T13:14:37.300" v="1034" actId="931"/>
          <ac:spMkLst>
            <pc:docMk/>
            <pc:sldMk cId="764402529" sldId="264"/>
            <ac:spMk id="3" creationId="{5524053D-9706-4EBE-8246-15B873C7605B}"/>
          </ac:spMkLst>
        </pc:spChg>
        <pc:spChg chg="add del">
          <ac:chgData name="Jelena Kovacevic" userId="03b14af7c8336e1d" providerId="LiveId" clId="{FD7218C9-4A23-44D5-AFDF-FF700D8FA964}" dt="2020-05-29T13:14:52.264" v="1038" actId="931"/>
          <ac:spMkLst>
            <pc:docMk/>
            <pc:sldMk cId="764402529" sldId="264"/>
            <ac:spMk id="9" creationId="{5EF073B1-8A8A-4128-8DAC-468F4E53B14F}"/>
          </ac:spMkLst>
        </pc:spChg>
        <pc:spChg chg="add del">
          <ac:chgData name="Jelena Kovacevic" userId="03b14af7c8336e1d" providerId="LiveId" clId="{FD7218C9-4A23-44D5-AFDF-FF700D8FA964}" dt="2020-05-29T13:14:57.144" v="1041" actId="26606"/>
          <ac:spMkLst>
            <pc:docMk/>
            <pc:sldMk cId="764402529" sldId="264"/>
            <ac:spMk id="12" creationId="{EB949D8D-8E17-4DBF-BEA8-13C57BF63803}"/>
          </ac:spMkLst>
        </pc:spChg>
        <pc:spChg chg="add mod">
          <ac:chgData name="Jelena Kovacevic" userId="03b14af7c8336e1d" providerId="LiveId" clId="{FD7218C9-4A23-44D5-AFDF-FF700D8FA964}" dt="2020-05-29T18:53:42.667" v="4190" actId="20577"/>
          <ac:spMkLst>
            <pc:docMk/>
            <pc:sldMk cId="764402529" sldId="264"/>
            <ac:spMk id="13" creationId="{EC27DB25-DBFF-4E5C-9F0A-875DD0724A1D}"/>
          </ac:spMkLst>
        </pc:spChg>
        <pc:spChg chg="add del">
          <ac:chgData name="Jelena Kovacevic" userId="03b14af7c8336e1d" providerId="LiveId" clId="{FD7218C9-4A23-44D5-AFDF-FF700D8FA964}" dt="2020-05-29T13:14:57.144" v="1041" actId="26606"/>
          <ac:spMkLst>
            <pc:docMk/>
            <pc:sldMk cId="764402529" sldId="264"/>
            <ac:spMk id="14" creationId="{4BC6FC45-D4D9-4025-91DA-272D318D372B}"/>
          </ac:spMkLst>
        </pc:spChg>
        <pc:spChg chg="add del">
          <ac:chgData name="Jelena Kovacevic" userId="03b14af7c8336e1d" providerId="LiveId" clId="{FD7218C9-4A23-44D5-AFDF-FF700D8FA964}" dt="2020-05-29T13:14:57.144" v="1041" actId="26606"/>
          <ac:spMkLst>
            <pc:docMk/>
            <pc:sldMk cId="764402529" sldId="264"/>
            <ac:spMk id="16" creationId="{EA284212-C175-4C82-B112-A5208F70CB53}"/>
          </ac:spMkLst>
        </pc:spChg>
        <pc:spChg chg="add del mod">
          <ac:chgData name="Jelena Kovacevic" userId="03b14af7c8336e1d" providerId="LiveId" clId="{FD7218C9-4A23-44D5-AFDF-FF700D8FA964}" dt="2020-05-29T17:06:29.794" v="1855" actId="931"/>
          <ac:spMkLst>
            <pc:docMk/>
            <pc:sldMk cId="764402529" sldId="264"/>
            <ac:spMk id="20" creationId="{8A174D27-99AC-4D4B-A6C8-E1134C4E13E4}"/>
          </ac:spMkLst>
        </pc:spChg>
        <pc:spChg chg="add del">
          <ac:chgData name="Jelena Kovacevic" userId="03b14af7c8336e1d" providerId="LiveId" clId="{FD7218C9-4A23-44D5-AFDF-FF700D8FA964}" dt="2020-05-29T13:15:57.937" v="1206" actId="26606"/>
          <ac:spMkLst>
            <pc:docMk/>
            <pc:sldMk cId="764402529" sldId="264"/>
            <ac:spMk id="23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3:15:57.937" v="1206" actId="26606"/>
          <ac:spMkLst>
            <pc:docMk/>
            <pc:sldMk cId="764402529" sldId="264"/>
            <ac:spMk id="25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3:15:57.937" v="1206" actId="26606"/>
          <ac:spMkLst>
            <pc:docMk/>
            <pc:sldMk cId="764402529" sldId="264"/>
            <ac:spMk id="27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3:15:57.937" v="1206" actId="26606"/>
          <ac:spMkLst>
            <pc:docMk/>
            <pc:sldMk cId="764402529" sldId="264"/>
            <ac:spMk id="29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3:15:57.937" v="1206" actId="26606"/>
          <ac:spMkLst>
            <pc:docMk/>
            <pc:sldMk cId="764402529" sldId="264"/>
            <ac:spMk id="31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3:15:57.893" v="1205" actId="26606"/>
          <ac:spMkLst>
            <pc:docMk/>
            <pc:sldMk cId="764402529" sldId="264"/>
            <ac:spMk id="36" creationId="{78632963-757B-40C2-BB84-FC6107A54DAD}"/>
          </ac:spMkLst>
        </pc:spChg>
        <pc:spChg chg="add del">
          <ac:chgData name="Jelena Kovacevic" userId="03b14af7c8336e1d" providerId="LiveId" clId="{FD7218C9-4A23-44D5-AFDF-FF700D8FA964}" dt="2020-05-29T13:15:57.893" v="1205" actId="26606"/>
          <ac:spMkLst>
            <pc:docMk/>
            <pc:sldMk cId="764402529" sldId="264"/>
            <ac:spMk id="38" creationId="{2853AE55-7E35-44B0-89F1-3F52B262AF33}"/>
          </ac:spMkLst>
        </pc:spChg>
        <pc:spChg chg="add del">
          <ac:chgData name="Jelena Kovacevic" userId="03b14af7c8336e1d" providerId="LiveId" clId="{FD7218C9-4A23-44D5-AFDF-FF700D8FA964}" dt="2020-05-29T13:15:57.893" v="1205" actId="26606"/>
          <ac:spMkLst>
            <pc:docMk/>
            <pc:sldMk cId="764402529" sldId="264"/>
            <ac:spMk id="40" creationId="{DBC4BE4D-4B50-4F51-9F85-4B5D60B02D81}"/>
          </ac:spMkLst>
        </pc:spChg>
        <pc:spChg chg="add del">
          <ac:chgData name="Jelena Kovacevic" userId="03b14af7c8336e1d" providerId="LiveId" clId="{FD7218C9-4A23-44D5-AFDF-FF700D8FA964}" dt="2020-05-29T13:16:56.912" v="1215" actId="26606"/>
          <ac:spMkLst>
            <pc:docMk/>
            <pc:sldMk cId="764402529" sldId="264"/>
            <ac:spMk id="42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3:16:56.912" v="1215" actId="26606"/>
          <ac:spMkLst>
            <pc:docMk/>
            <pc:sldMk cId="764402529" sldId="264"/>
            <ac:spMk id="43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3:16:56.912" v="1215" actId="26606"/>
          <ac:spMkLst>
            <pc:docMk/>
            <pc:sldMk cId="764402529" sldId="264"/>
            <ac:spMk id="44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3:16:56.912" v="1215" actId="26606"/>
          <ac:spMkLst>
            <pc:docMk/>
            <pc:sldMk cId="764402529" sldId="264"/>
            <ac:spMk id="45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3:16:56.912" v="1215" actId="26606"/>
          <ac:spMkLst>
            <pc:docMk/>
            <pc:sldMk cId="764402529" sldId="264"/>
            <ac:spMk id="46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3:16:49.843" v="1208" actId="26606"/>
          <ac:spMkLst>
            <pc:docMk/>
            <pc:sldMk cId="764402529" sldId="264"/>
            <ac:spMk id="51" creationId="{23EBFBD2-DA69-40F0-9B41-6AA12C08FC85}"/>
          </ac:spMkLst>
        </pc:spChg>
        <pc:spChg chg="add del">
          <ac:chgData name="Jelena Kovacevic" userId="03b14af7c8336e1d" providerId="LiveId" clId="{FD7218C9-4A23-44D5-AFDF-FF700D8FA964}" dt="2020-05-29T13:16:49.843" v="1208" actId="26606"/>
          <ac:spMkLst>
            <pc:docMk/>
            <pc:sldMk cId="764402529" sldId="264"/>
            <ac:spMk id="53" creationId="{66E085B8-E6D9-4530-9AE3-4C2B79CE418B}"/>
          </ac:spMkLst>
        </pc:spChg>
        <pc:spChg chg="add del">
          <ac:chgData name="Jelena Kovacevic" userId="03b14af7c8336e1d" providerId="LiveId" clId="{FD7218C9-4A23-44D5-AFDF-FF700D8FA964}" dt="2020-05-29T13:16:49.843" v="1208" actId="26606"/>
          <ac:spMkLst>
            <pc:docMk/>
            <pc:sldMk cId="764402529" sldId="264"/>
            <ac:spMk id="55" creationId="{4F2304C2-1AD0-4AFD-93A0-BB1D998E0F97}"/>
          </ac:spMkLst>
        </pc:spChg>
        <pc:spChg chg="add del">
          <ac:chgData name="Jelena Kovacevic" userId="03b14af7c8336e1d" providerId="LiveId" clId="{FD7218C9-4A23-44D5-AFDF-FF700D8FA964}" dt="2020-05-29T13:16:52.302" v="1210" actId="26606"/>
          <ac:spMkLst>
            <pc:docMk/>
            <pc:sldMk cId="764402529" sldId="264"/>
            <ac:spMk id="57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3:16:52.302" v="1210" actId="26606"/>
          <ac:spMkLst>
            <pc:docMk/>
            <pc:sldMk cId="764402529" sldId="264"/>
            <ac:spMk id="58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3:16:52.302" v="1210" actId="26606"/>
          <ac:spMkLst>
            <pc:docMk/>
            <pc:sldMk cId="764402529" sldId="264"/>
            <ac:spMk id="59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3:16:52.302" v="1210" actId="26606"/>
          <ac:spMkLst>
            <pc:docMk/>
            <pc:sldMk cId="764402529" sldId="264"/>
            <ac:spMk id="60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3:16:52.302" v="1210" actId="26606"/>
          <ac:spMkLst>
            <pc:docMk/>
            <pc:sldMk cId="764402529" sldId="264"/>
            <ac:spMk id="61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3:16:54.238" v="1212" actId="26606"/>
          <ac:spMkLst>
            <pc:docMk/>
            <pc:sldMk cId="764402529" sldId="264"/>
            <ac:spMk id="63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3:16:54.238" v="1212" actId="26606"/>
          <ac:spMkLst>
            <pc:docMk/>
            <pc:sldMk cId="764402529" sldId="264"/>
            <ac:spMk id="64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3:16:54.238" v="1212" actId="26606"/>
          <ac:spMkLst>
            <pc:docMk/>
            <pc:sldMk cId="764402529" sldId="264"/>
            <ac:spMk id="65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3:16:54.238" v="1212" actId="26606"/>
          <ac:spMkLst>
            <pc:docMk/>
            <pc:sldMk cId="764402529" sldId="264"/>
            <ac:spMk id="66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3:16:54.238" v="1212" actId="26606"/>
          <ac:spMkLst>
            <pc:docMk/>
            <pc:sldMk cId="764402529" sldId="264"/>
            <ac:spMk id="67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3:16:56.887" v="1214" actId="26606"/>
          <ac:spMkLst>
            <pc:docMk/>
            <pc:sldMk cId="764402529" sldId="264"/>
            <ac:spMk id="69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3:16:56.887" v="1214" actId="26606"/>
          <ac:spMkLst>
            <pc:docMk/>
            <pc:sldMk cId="764402529" sldId="264"/>
            <ac:spMk id="70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3:16:56.887" v="1214" actId="26606"/>
          <ac:spMkLst>
            <pc:docMk/>
            <pc:sldMk cId="764402529" sldId="264"/>
            <ac:spMk id="71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3:16:56.887" v="1214" actId="26606"/>
          <ac:spMkLst>
            <pc:docMk/>
            <pc:sldMk cId="764402529" sldId="264"/>
            <ac:spMk id="72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3:16:56.887" v="1214" actId="26606"/>
          <ac:spMkLst>
            <pc:docMk/>
            <pc:sldMk cId="764402529" sldId="264"/>
            <ac:spMk id="73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7:08:08.052" v="1876" actId="26606"/>
          <ac:spMkLst>
            <pc:docMk/>
            <pc:sldMk cId="764402529" sldId="264"/>
            <ac:spMk id="75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7:08:08.052" v="1876" actId="26606"/>
          <ac:spMkLst>
            <pc:docMk/>
            <pc:sldMk cId="764402529" sldId="264"/>
            <ac:spMk id="76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7:08:08.052" v="1876" actId="26606"/>
          <ac:spMkLst>
            <pc:docMk/>
            <pc:sldMk cId="764402529" sldId="264"/>
            <ac:spMk id="77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7:08:08.052" v="1876" actId="26606"/>
          <ac:spMkLst>
            <pc:docMk/>
            <pc:sldMk cId="764402529" sldId="264"/>
            <ac:spMk id="78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7:08:08.052" v="1876" actId="26606"/>
          <ac:spMkLst>
            <pc:docMk/>
            <pc:sldMk cId="764402529" sldId="264"/>
            <ac:spMk id="79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7:07:01.177" v="1861" actId="26606"/>
          <ac:spMkLst>
            <pc:docMk/>
            <pc:sldMk cId="764402529" sldId="264"/>
            <ac:spMk id="83" creationId="{0CB1CB89-20A1-474D-BED3-4414BEA1E0DE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84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86" creationId="{1CFC67D0-131C-4064-873F-59771B446FD4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88" creationId="{8CCB1314-41E8-414B-9954-6D611623DA2A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90" creationId="{9C53941D-7A4E-4CA7-840E-D52BA6D74C4E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97" creationId="{A6020133-135E-4D08-9F4A-D76B87578CCD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103" creationId="{2644B391-9BFE-445C-A9EC-F544BB85FBC7}"/>
          </ac:spMkLst>
        </pc:spChg>
        <pc:spChg chg="add del">
          <ac:chgData name="Jelena Kovacevic" userId="03b14af7c8336e1d" providerId="LiveId" clId="{FD7218C9-4A23-44D5-AFDF-FF700D8FA964}" dt="2020-05-29T17:06:58.030" v="1859" actId="26606"/>
          <ac:spMkLst>
            <pc:docMk/>
            <pc:sldMk cId="764402529" sldId="264"/>
            <ac:spMk id="105" creationId="{80F26E69-87D9-4655-AE7B-280A87AA3CAD}"/>
          </ac:spMkLst>
        </pc:spChg>
        <pc:spChg chg="add del">
          <ac:chgData name="Jelena Kovacevic" userId="03b14af7c8336e1d" providerId="LiveId" clId="{FD7218C9-4A23-44D5-AFDF-FF700D8FA964}" dt="2020-05-29T17:07:01.177" v="1861" actId="26606"/>
          <ac:spMkLst>
            <pc:docMk/>
            <pc:sldMk cId="764402529" sldId="264"/>
            <ac:spMk id="107" creationId="{26C4D022-E2BC-435F-9CDB-44DC57C0701C}"/>
          </ac:spMkLst>
        </pc:spChg>
        <pc:spChg chg="add del">
          <ac:chgData name="Jelena Kovacevic" userId="03b14af7c8336e1d" providerId="LiveId" clId="{FD7218C9-4A23-44D5-AFDF-FF700D8FA964}" dt="2020-05-29T17:07:01.177" v="1861" actId="26606"/>
          <ac:spMkLst>
            <pc:docMk/>
            <pc:sldMk cId="764402529" sldId="264"/>
            <ac:spMk id="108" creationId="{C926CAD6-45B1-4A85-A196-E722067B1D21}"/>
          </ac:spMkLst>
        </pc:spChg>
        <pc:spChg chg="add del">
          <ac:chgData name="Jelena Kovacevic" userId="03b14af7c8336e1d" providerId="LiveId" clId="{FD7218C9-4A23-44D5-AFDF-FF700D8FA964}" dt="2020-05-29T17:07:01.177" v="1861" actId="26606"/>
          <ac:spMkLst>
            <pc:docMk/>
            <pc:sldMk cId="764402529" sldId="264"/>
            <ac:spMk id="109" creationId="{0E0936D5-2DCE-48A4-93BC-BA7861B4E343}"/>
          </ac:spMkLst>
        </pc:spChg>
        <pc:spChg chg="add del">
          <ac:chgData name="Jelena Kovacevic" userId="03b14af7c8336e1d" providerId="LiveId" clId="{FD7218C9-4A23-44D5-AFDF-FF700D8FA964}" dt="2020-05-29T17:07:10.739" v="1863" actId="26606"/>
          <ac:spMkLst>
            <pc:docMk/>
            <pc:sldMk cId="764402529" sldId="264"/>
            <ac:spMk id="111" creationId="{2DC4AA0A-D9C3-4A0B-990D-1BCB0022A696}"/>
          </ac:spMkLst>
        </pc:spChg>
        <pc:spChg chg="add del">
          <ac:chgData name="Jelena Kovacevic" userId="03b14af7c8336e1d" providerId="LiveId" clId="{FD7218C9-4A23-44D5-AFDF-FF700D8FA964}" dt="2020-05-29T17:07:10.739" v="1863" actId="26606"/>
          <ac:spMkLst>
            <pc:docMk/>
            <pc:sldMk cId="764402529" sldId="264"/>
            <ac:spMk id="112" creationId="{6A0B685E-5162-4E10-98F2-9511FD9E2CE8}"/>
          </ac:spMkLst>
        </pc:spChg>
        <pc:spChg chg="add del">
          <ac:chgData name="Jelena Kovacevic" userId="03b14af7c8336e1d" providerId="LiveId" clId="{FD7218C9-4A23-44D5-AFDF-FF700D8FA964}" dt="2020-05-29T17:07:10.739" v="1863" actId="26606"/>
          <ac:spMkLst>
            <pc:docMk/>
            <pc:sldMk cId="764402529" sldId="264"/>
            <ac:spMk id="113" creationId="{1D9D3865-C494-4C4A-8495-8245E905469D}"/>
          </ac:spMkLst>
        </pc:spChg>
        <pc:spChg chg="add del">
          <ac:chgData name="Jelena Kovacevic" userId="03b14af7c8336e1d" providerId="LiveId" clId="{FD7218C9-4A23-44D5-AFDF-FF700D8FA964}" dt="2020-05-29T17:07:10.739" v="1863" actId="26606"/>
          <ac:spMkLst>
            <pc:docMk/>
            <pc:sldMk cId="764402529" sldId="264"/>
            <ac:spMk id="115" creationId="{AE83BEF0-BCC5-4B75-95D3-04F5B841755E}"/>
          </ac:spMkLst>
        </pc:spChg>
        <pc:spChg chg="add del">
          <ac:chgData name="Jelena Kovacevic" userId="03b14af7c8336e1d" providerId="LiveId" clId="{FD7218C9-4A23-44D5-AFDF-FF700D8FA964}" dt="2020-05-29T17:07:15.351" v="1865" actId="26606"/>
          <ac:spMkLst>
            <pc:docMk/>
            <pc:sldMk cId="764402529" sldId="264"/>
            <ac:spMk id="117" creationId="{78632963-757B-40C2-BB84-FC6107A54DAD}"/>
          </ac:spMkLst>
        </pc:spChg>
        <pc:spChg chg="add del">
          <ac:chgData name="Jelena Kovacevic" userId="03b14af7c8336e1d" providerId="LiveId" clId="{FD7218C9-4A23-44D5-AFDF-FF700D8FA964}" dt="2020-05-29T17:07:15.351" v="1865" actId="26606"/>
          <ac:spMkLst>
            <pc:docMk/>
            <pc:sldMk cId="764402529" sldId="264"/>
            <ac:spMk id="118" creationId="{2853AE55-7E35-44B0-89F1-3F52B262AF33}"/>
          </ac:spMkLst>
        </pc:spChg>
        <pc:spChg chg="add del">
          <ac:chgData name="Jelena Kovacevic" userId="03b14af7c8336e1d" providerId="LiveId" clId="{FD7218C9-4A23-44D5-AFDF-FF700D8FA964}" dt="2020-05-29T17:07:15.351" v="1865" actId="26606"/>
          <ac:spMkLst>
            <pc:docMk/>
            <pc:sldMk cId="764402529" sldId="264"/>
            <ac:spMk id="119" creationId="{DBC4BE4D-4B50-4F51-9F85-4B5D60B02D81}"/>
          </ac:spMkLst>
        </pc:spChg>
        <pc:spChg chg="add del">
          <ac:chgData name="Jelena Kovacevic" userId="03b14af7c8336e1d" providerId="LiveId" clId="{FD7218C9-4A23-44D5-AFDF-FF700D8FA964}" dt="2020-05-29T17:07:15.351" v="1865" actId="26606"/>
          <ac:spMkLst>
            <pc:docMk/>
            <pc:sldMk cId="764402529" sldId="264"/>
            <ac:spMk id="120" creationId="{6EBA22D9-8D39-49D5-BA44-E315166F8208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22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23" creationId="{1CFC67D0-131C-4064-873F-59771B446FD4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24" creationId="{8CCB1314-41E8-414B-9954-6D611623DA2A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25" creationId="{9C53941D-7A4E-4CA7-840E-D52BA6D74C4E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27" creationId="{A6020133-135E-4D08-9F4A-D76B87578CCD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30" creationId="{0E7CA313-2F4B-4574-8399-12EF6A1BF292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31" creationId="{2644B391-9BFE-445C-A9EC-F544BB85FBC7}"/>
          </ac:spMkLst>
        </pc:spChg>
        <pc:spChg chg="add del">
          <ac:chgData name="Jelena Kovacevic" userId="03b14af7c8336e1d" providerId="LiveId" clId="{FD7218C9-4A23-44D5-AFDF-FF700D8FA964}" dt="2020-05-29T17:07:20.144" v="1867" actId="26606"/>
          <ac:spMkLst>
            <pc:docMk/>
            <pc:sldMk cId="764402529" sldId="264"/>
            <ac:spMk id="132" creationId="{80F26E69-87D9-4655-AE7B-280A87AA3CAD}"/>
          </ac:spMkLst>
        </pc:spChg>
        <pc:spChg chg="add del">
          <ac:chgData name="Jelena Kovacevic" userId="03b14af7c8336e1d" providerId="LiveId" clId="{FD7218C9-4A23-44D5-AFDF-FF700D8FA964}" dt="2020-05-29T17:07:24.816" v="1869" actId="26606"/>
          <ac:spMkLst>
            <pc:docMk/>
            <pc:sldMk cId="764402529" sldId="264"/>
            <ac:spMk id="134" creationId="{2DC4AA0A-D9C3-4A0B-990D-1BCB0022A696}"/>
          </ac:spMkLst>
        </pc:spChg>
        <pc:spChg chg="add del">
          <ac:chgData name="Jelena Kovacevic" userId="03b14af7c8336e1d" providerId="LiveId" clId="{FD7218C9-4A23-44D5-AFDF-FF700D8FA964}" dt="2020-05-29T17:07:24.816" v="1869" actId="26606"/>
          <ac:spMkLst>
            <pc:docMk/>
            <pc:sldMk cId="764402529" sldId="264"/>
            <ac:spMk id="135" creationId="{370878C7-7719-40BD-AA97-751A85670594}"/>
          </ac:spMkLst>
        </pc:spChg>
        <pc:spChg chg="add del">
          <ac:chgData name="Jelena Kovacevic" userId="03b14af7c8336e1d" providerId="LiveId" clId="{FD7218C9-4A23-44D5-AFDF-FF700D8FA964}" dt="2020-05-29T17:07:24.816" v="1869" actId="26606"/>
          <ac:spMkLst>
            <pc:docMk/>
            <pc:sldMk cId="764402529" sldId="264"/>
            <ac:spMk id="136" creationId="{1D9D3865-C494-4C4A-8495-8245E905469D}"/>
          </ac:spMkLst>
        </pc:spChg>
        <pc:spChg chg="add del">
          <ac:chgData name="Jelena Kovacevic" userId="03b14af7c8336e1d" providerId="LiveId" clId="{FD7218C9-4A23-44D5-AFDF-FF700D8FA964}" dt="2020-05-29T17:07:24.816" v="1869" actId="26606"/>
          <ac:spMkLst>
            <pc:docMk/>
            <pc:sldMk cId="764402529" sldId="264"/>
            <ac:spMk id="138" creationId="{452DDE93-4865-4EEA-A57A-075FA153E887}"/>
          </ac:spMkLst>
        </pc:spChg>
        <pc:spChg chg="add del">
          <ac:chgData name="Jelena Kovacevic" userId="03b14af7c8336e1d" providerId="LiveId" clId="{FD7218C9-4A23-44D5-AFDF-FF700D8FA964}" dt="2020-05-29T17:07:48.371" v="1871" actId="26606"/>
          <ac:spMkLst>
            <pc:docMk/>
            <pc:sldMk cId="764402529" sldId="264"/>
            <ac:spMk id="140" creationId="{9FC88856-5C40-4F5B-BCD7-CD624FFEBFB0}"/>
          </ac:spMkLst>
        </pc:spChg>
        <pc:spChg chg="add del">
          <ac:chgData name="Jelena Kovacevic" userId="03b14af7c8336e1d" providerId="LiveId" clId="{FD7218C9-4A23-44D5-AFDF-FF700D8FA964}" dt="2020-05-29T17:07:48.371" v="1871" actId="26606"/>
          <ac:spMkLst>
            <pc:docMk/>
            <pc:sldMk cId="764402529" sldId="264"/>
            <ac:spMk id="141" creationId="{CD64F326-929E-45E2-B54D-DC7E17207734}"/>
          </ac:spMkLst>
        </pc:spChg>
        <pc:spChg chg="add del">
          <ac:chgData name="Jelena Kovacevic" userId="03b14af7c8336e1d" providerId="LiveId" clId="{FD7218C9-4A23-44D5-AFDF-FF700D8FA964}" dt="2020-05-29T17:07:48.371" v="1871" actId="26606"/>
          <ac:spMkLst>
            <pc:docMk/>
            <pc:sldMk cId="764402529" sldId="264"/>
            <ac:spMk id="142" creationId="{7BFCDFD7-7B3B-4ED9-B533-34D0B37244F1}"/>
          </ac:spMkLst>
        </pc:spChg>
        <pc:spChg chg="add del">
          <ac:chgData name="Jelena Kovacevic" userId="03b14af7c8336e1d" providerId="LiveId" clId="{FD7218C9-4A23-44D5-AFDF-FF700D8FA964}" dt="2020-05-29T17:07:48.371" v="1871" actId="26606"/>
          <ac:spMkLst>
            <pc:docMk/>
            <pc:sldMk cId="764402529" sldId="264"/>
            <ac:spMk id="143" creationId="{3942A4DA-B760-4CBC-BDCC-1B24475958B7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45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46" creationId="{1CFC67D0-131C-4064-873F-59771B446FD4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47" creationId="{8CCB1314-41E8-414B-9954-6D611623DA2A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48" creationId="{9C53941D-7A4E-4CA7-840E-D52BA6D74C4E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50" creationId="{F7CFB609-BCB5-48F3-A772-96674F30B8DF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51" creationId="{1D2369D4-64C4-40CA-B2FC-743453FA2BAD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52" creationId="{73AD138D-C229-40D8-842E-020743C022CD}"/>
          </ac:spMkLst>
        </pc:spChg>
        <pc:spChg chg="add del">
          <ac:chgData name="Jelena Kovacevic" userId="03b14af7c8336e1d" providerId="LiveId" clId="{FD7218C9-4A23-44D5-AFDF-FF700D8FA964}" dt="2020-05-29T17:07:56.754" v="1873" actId="26606"/>
          <ac:spMkLst>
            <pc:docMk/>
            <pc:sldMk cId="764402529" sldId="264"/>
            <ac:spMk id="153" creationId="{2B1BAE5E-7CC8-40AD-9A7E-0469E2440732}"/>
          </ac:spMkLst>
        </pc:spChg>
        <pc:spChg chg="add del">
          <ac:chgData name="Jelena Kovacevic" userId="03b14af7c8336e1d" providerId="LiveId" clId="{FD7218C9-4A23-44D5-AFDF-FF700D8FA964}" dt="2020-05-29T17:08:08.017" v="1875" actId="26606"/>
          <ac:spMkLst>
            <pc:docMk/>
            <pc:sldMk cId="764402529" sldId="264"/>
            <ac:spMk id="158" creationId="{2A77A974-349D-4B74-B0D3-E73790C240E9}"/>
          </ac:spMkLst>
        </pc:spChg>
        <pc:spChg chg="add del">
          <ac:chgData name="Jelena Kovacevic" userId="03b14af7c8336e1d" providerId="LiveId" clId="{FD7218C9-4A23-44D5-AFDF-FF700D8FA964}" dt="2020-05-29T17:08:08.017" v="1875" actId="26606"/>
          <ac:spMkLst>
            <pc:docMk/>
            <pc:sldMk cId="764402529" sldId="264"/>
            <ac:spMk id="159" creationId="{6DC31DE9-F9FC-408C-827C-074E2BEDFE07}"/>
          </ac:spMkLst>
        </pc:spChg>
        <pc:spChg chg="add del">
          <ac:chgData name="Jelena Kovacevic" userId="03b14af7c8336e1d" providerId="LiveId" clId="{FD7218C9-4A23-44D5-AFDF-FF700D8FA964}" dt="2020-05-29T17:08:08.017" v="1875" actId="26606"/>
          <ac:spMkLst>
            <pc:docMk/>
            <pc:sldMk cId="764402529" sldId="264"/>
            <ac:spMk id="160" creationId="{FA004DE8-B266-4768-B305-766C439E781F}"/>
          </ac:spMkLst>
        </pc:spChg>
        <pc:spChg chg="add del">
          <ac:chgData name="Jelena Kovacevic" userId="03b14af7c8336e1d" providerId="LiveId" clId="{FD7218C9-4A23-44D5-AFDF-FF700D8FA964}" dt="2020-05-29T17:08:08.017" v="1875" actId="26606"/>
          <ac:spMkLst>
            <pc:docMk/>
            <pc:sldMk cId="764402529" sldId="264"/>
            <ac:spMk id="161" creationId="{3235C254-C389-4684-BBFF-4E105A035A0C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63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64" creationId="{1CFC67D0-131C-4064-873F-59771B446FD4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65" creationId="{8CCB1314-41E8-414B-9954-6D611623DA2A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66" creationId="{9C53941D-7A4E-4CA7-840E-D52BA6D74C4E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68" creationId="{33D5BAA1-2B33-47F3-9A58-FA17DAA8EE4F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69" creationId="{F5BEE369-59AC-4F4F-83CE-10D135873622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70" creationId="{E3144433-CB6C-4E43-9F44-C4A2E296D048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71" creationId="{0E6C0429-1810-44FD-8AB8-3C33BE23C246}"/>
          </ac:spMkLst>
        </pc:spChg>
        <pc:spChg chg="add del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72" creationId="{75F1A464-9F32-4743-BC26-556BA7CFC66C}"/>
          </ac:spMkLst>
        </pc:spChg>
        <pc:spChg chg="add del">
          <ac:chgData name="Jelena Kovacevic" userId="03b14af7c8336e1d" providerId="LiveId" clId="{FD7218C9-4A23-44D5-AFDF-FF700D8FA964}" dt="2020-05-29T17:08:50.647" v="1879" actId="26606"/>
          <ac:spMkLst>
            <pc:docMk/>
            <pc:sldMk cId="764402529" sldId="264"/>
            <ac:spMk id="177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7:08:50.647" v="1879" actId="26606"/>
          <ac:spMkLst>
            <pc:docMk/>
            <pc:sldMk cId="764402529" sldId="264"/>
            <ac:spMk id="179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7:08:50.647" v="1879" actId="26606"/>
          <ac:spMkLst>
            <pc:docMk/>
            <pc:sldMk cId="764402529" sldId="264"/>
            <ac:spMk id="181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7:08:50.647" v="1879" actId="26606"/>
          <ac:spMkLst>
            <pc:docMk/>
            <pc:sldMk cId="764402529" sldId="264"/>
            <ac:spMk id="183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7:08:50.647" v="1879" actId="26606"/>
          <ac:spMkLst>
            <pc:docMk/>
            <pc:sldMk cId="764402529" sldId="264"/>
            <ac:spMk id="185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7:08:54.661" v="1881" actId="26606"/>
          <ac:spMkLst>
            <pc:docMk/>
            <pc:sldMk cId="764402529" sldId="264"/>
            <ac:spMk id="187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7:08:54.661" v="1881" actId="26606"/>
          <ac:spMkLst>
            <pc:docMk/>
            <pc:sldMk cId="764402529" sldId="264"/>
            <ac:spMk id="188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7:08:54.661" v="1881" actId="26606"/>
          <ac:spMkLst>
            <pc:docMk/>
            <pc:sldMk cId="764402529" sldId="264"/>
            <ac:spMk id="189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7:08:54.661" v="1881" actId="26606"/>
          <ac:spMkLst>
            <pc:docMk/>
            <pc:sldMk cId="764402529" sldId="264"/>
            <ac:spMk id="190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7:08:54.661" v="1881" actId="26606"/>
          <ac:spMkLst>
            <pc:docMk/>
            <pc:sldMk cId="764402529" sldId="264"/>
            <ac:spMk id="191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9T17:08:56.988" v="1883" actId="26606"/>
          <ac:spMkLst>
            <pc:docMk/>
            <pc:sldMk cId="764402529" sldId="264"/>
            <ac:spMk id="193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7:08:56.988" v="1883" actId="26606"/>
          <ac:spMkLst>
            <pc:docMk/>
            <pc:sldMk cId="764402529" sldId="264"/>
            <ac:spMk id="194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7:08:56.988" v="1883" actId="26606"/>
          <ac:spMkLst>
            <pc:docMk/>
            <pc:sldMk cId="764402529" sldId="264"/>
            <ac:spMk id="195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7:08:56.988" v="1883" actId="26606"/>
          <ac:spMkLst>
            <pc:docMk/>
            <pc:sldMk cId="764402529" sldId="264"/>
            <ac:spMk id="196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7:08:56.988" v="1883" actId="26606"/>
          <ac:spMkLst>
            <pc:docMk/>
            <pc:sldMk cId="764402529" sldId="264"/>
            <ac:spMk id="197" creationId="{EFFB280C-BA0C-49DC-926F-5BB41ADF0A23}"/>
          </ac:spMkLst>
        </pc:spChg>
        <pc:spChg chg="add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199" creationId="{CD7B8A97-A55C-4B63-9224-277C84F4B6BD}"/>
          </ac:spMkLst>
        </pc:spChg>
        <pc:spChg chg="add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200" creationId="{64E8C82B-29EE-43B6-90D9-4C3463486DBF}"/>
          </ac:spMkLst>
        </pc:spChg>
        <pc:spChg chg="add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201" creationId="{C6E2D67D-01A2-4277-8EA0-1560E7E95275}"/>
          </ac:spMkLst>
        </pc:spChg>
        <pc:spChg chg="add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202" creationId="{66A5D548-4865-4D5F-97A6-2D8C1657B26C}"/>
          </ac:spMkLst>
        </pc:spChg>
        <pc:spChg chg="add">
          <ac:chgData name="Jelena Kovacevic" userId="03b14af7c8336e1d" providerId="LiveId" clId="{FD7218C9-4A23-44D5-AFDF-FF700D8FA964}" dt="2020-05-29T17:08:57.011" v="1884" actId="26606"/>
          <ac:spMkLst>
            <pc:docMk/>
            <pc:sldMk cId="764402529" sldId="264"/>
            <ac:spMk id="203" creationId="{EFFB280C-BA0C-49DC-926F-5BB41ADF0A23}"/>
          </ac:spMkLst>
        </pc:spChg>
        <pc:grpChg chg="add del">
          <ac:chgData name="Jelena Kovacevic" userId="03b14af7c8336e1d" providerId="LiveId" clId="{FD7218C9-4A23-44D5-AFDF-FF700D8FA964}" dt="2020-05-29T17:06:58.030" v="1859" actId="26606"/>
          <ac:grpSpMkLst>
            <pc:docMk/>
            <pc:sldMk cId="764402529" sldId="264"/>
            <ac:grpSpMk id="92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07:20.144" v="1867" actId="26606"/>
          <ac:grpSpMkLst>
            <pc:docMk/>
            <pc:sldMk cId="764402529" sldId="264"/>
            <ac:grpSpMk id="126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07:56.754" v="1873" actId="26606"/>
          <ac:grpSpMkLst>
            <pc:docMk/>
            <pc:sldMk cId="764402529" sldId="264"/>
            <ac:grpSpMk id="149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08:57.011" v="1884" actId="26606"/>
          <ac:grpSpMkLst>
            <pc:docMk/>
            <pc:sldMk cId="764402529" sldId="264"/>
            <ac:grpSpMk id="167" creationId="{E26428D7-C6F3-473D-A360-A3F5C3E8728C}"/>
          </ac:grpSpMkLst>
        </pc:grpChg>
        <pc:picChg chg="add mod ord">
          <ac:chgData name="Jelena Kovacevic" userId="03b14af7c8336e1d" providerId="LiveId" clId="{FD7218C9-4A23-44D5-AFDF-FF700D8FA964}" dt="2020-05-29T17:08:57.011" v="1884" actId="26606"/>
          <ac:picMkLst>
            <pc:docMk/>
            <pc:sldMk cId="764402529" sldId="264"/>
            <ac:picMk id="5" creationId="{AD646AE7-53A5-4757-B027-3D6DFAFAA951}"/>
          </ac:picMkLst>
        </pc:picChg>
        <pc:picChg chg="add mod ord">
          <ac:chgData name="Jelena Kovacevic" userId="03b14af7c8336e1d" providerId="LiveId" clId="{FD7218C9-4A23-44D5-AFDF-FF700D8FA964}" dt="2020-05-29T17:08:57.011" v="1884" actId="26606"/>
          <ac:picMkLst>
            <pc:docMk/>
            <pc:sldMk cId="764402529" sldId="264"/>
            <ac:picMk id="7" creationId="{DF8173E3-5BF7-4EB6-ADE8-31D91AE563B3}"/>
          </ac:picMkLst>
        </pc:picChg>
        <pc:picChg chg="add del mod ord">
          <ac:chgData name="Jelena Kovacevic" userId="03b14af7c8336e1d" providerId="LiveId" clId="{FD7218C9-4A23-44D5-AFDF-FF700D8FA964}" dt="2020-05-29T17:08:43.149" v="1877" actId="478"/>
          <ac:picMkLst>
            <pc:docMk/>
            <pc:sldMk cId="764402529" sldId="264"/>
            <ac:picMk id="10" creationId="{2A2232AE-4FE5-44EB-A36F-EE8E785F09C5}"/>
          </ac:picMkLst>
        </pc:picChg>
        <pc:cxnChg chg="add del">
          <ac:chgData name="Jelena Kovacevic" userId="03b14af7c8336e1d" providerId="LiveId" clId="{FD7218C9-4A23-44D5-AFDF-FF700D8FA964}" dt="2020-05-29T17:06:58.030" v="1859" actId="26606"/>
          <ac:cxnSpMkLst>
            <pc:docMk/>
            <pc:sldMk cId="764402529" sldId="264"/>
            <ac:cxnSpMk id="99" creationId="{5FD06CFE-A5EF-4975-815A-A19A05B157A1}"/>
          </ac:cxnSpMkLst>
        </pc:cxnChg>
        <pc:cxnChg chg="add del">
          <ac:chgData name="Jelena Kovacevic" userId="03b14af7c8336e1d" providerId="LiveId" clId="{FD7218C9-4A23-44D5-AFDF-FF700D8FA964}" dt="2020-05-29T17:06:58.030" v="1859" actId="26606"/>
          <ac:cxnSpMkLst>
            <pc:docMk/>
            <pc:sldMk cId="764402529" sldId="264"/>
            <ac:cxnSpMk id="101" creationId="{A5EECEE2-745A-4C3E-9A46-1B2ACCDC02D0}"/>
          </ac:cxnSpMkLst>
        </pc:cxnChg>
        <pc:cxnChg chg="add del">
          <ac:chgData name="Jelena Kovacevic" userId="03b14af7c8336e1d" providerId="LiveId" clId="{FD7218C9-4A23-44D5-AFDF-FF700D8FA964}" dt="2020-05-29T17:07:10.739" v="1863" actId="26606"/>
          <ac:cxnSpMkLst>
            <pc:docMk/>
            <pc:sldMk cId="764402529" sldId="264"/>
            <ac:cxnSpMk id="114" creationId="{B78EE79F-FCAA-4CF9-9746-730B51FC4CB3}"/>
          </ac:cxnSpMkLst>
        </pc:cxnChg>
        <pc:cxnChg chg="add del">
          <ac:chgData name="Jelena Kovacevic" userId="03b14af7c8336e1d" providerId="LiveId" clId="{FD7218C9-4A23-44D5-AFDF-FF700D8FA964}" dt="2020-05-29T17:07:20.144" v="1867" actId="26606"/>
          <ac:cxnSpMkLst>
            <pc:docMk/>
            <pc:sldMk cId="764402529" sldId="264"/>
            <ac:cxnSpMk id="128" creationId="{53ABB4D5-4709-4317-B758-F0A030102227}"/>
          </ac:cxnSpMkLst>
        </pc:cxnChg>
        <pc:cxnChg chg="add del">
          <ac:chgData name="Jelena Kovacevic" userId="03b14af7c8336e1d" providerId="LiveId" clId="{FD7218C9-4A23-44D5-AFDF-FF700D8FA964}" dt="2020-05-29T17:07:20.144" v="1867" actId="26606"/>
          <ac:cxnSpMkLst>
            <pc:docMk/>
            <pc:sldMk cId="764402529" sldId="264"/>
            <ac:cxnSpMk id="129" creationId="{CA477F11-4113-4940-9B89-E4D2DFCD89EC}"/>
          </ac:cxnSpMkLst>
        </pc:cxnChg>
        <pc:cxnChg chg="add del">
          <ac:chgData name="Jelena Kovacevic" userId="03b14af7c8336e1d" providerId="LiveId" clId="{FD7218C9-4A23-44D5-AFDF-FF700D8FA964}" dt="2020-05-29T17:07:24.816" v="1869" actId="26606"/>
          <ac:cxnSpMkLst>
            <pc:docMk/>
            <pc:sldMk cId="764402529" sldId="264"/>
            <ac:cxnSpMk id="137" creationId="{B78EE79F-FCAA-4CF9-9746-730B51FC4CB3}"/>
          </ac:cxnSpMkLst>
        </pc:cxnChg>
        <pc:cxnChg chg="add del">
          <ac:chgData name="Jelena Kovacevic" userId="03b14af7c8336e1d" providerId="LiveId" clId="{FD7218C9-4A23-44D5-AFDF-FF700D8FA964}" dt="2020-05-29T17:07:56.754" v="1873" actId="26606"/>
          <ac:cxnSpMkLst>
            <pc:docMk/>
            <pc:sldMk cId="764402529" sldId="264"/>
            <ac:cxnSpMk id="154" creationId="{101E6AB6-0657-4BF2-816B-443C9809C451}"/>
          </ac:cxnSpMkLst>
        </pc:cxnChg>
        <pc:cxnChg chg="add del">
          <ac:chgData name="Jelena Kovacevic" userId="03b14af7c8336e1d" providerId="LiveId" clId="{FD7218C9-4A23-44D5-AFDF-FF700D8FA964}" dt="2020-05-29T17:07:56.754" v="1873" actId="26606"/>
          <ac:cxnSpMkLst>
            <pc:docMk/>
            <pc:sldMk cId="764402529" sldId="264"/>
            <ac:cxnSpMk id="155" creationId="{A493DB97-1EF9-40FC-9DAC-B23D646962DD}"/>
          </ac:cxnSpMkLst>
        </pc:cxnChg>
        <pc:cxnChg chg="add del">
          <ac:chgData name="Jelena Kovacevic" userId="03b14af7c8336e1d" providerId="LiveId" clId="{FD7218C9-4A23-44D5-AFDF-FF700D8FA964}" dt="2020-05-29T17:07:56.754" v="1873" actId="26606"/>
          <ac:cxnSpMkLst>
            <pc:docMk/>
            <pc:sldMk cId="764402529" sldId="264"/>
            <ac:cxnSpMk id="156" creationId="{1FD9D93B-46F0-47D0-9A9E-8E60DA3FA897}"/>
          </ac:cxnSpMkLst>
        </pc:cxnChg>
      </pc:sldChg>
      <pc:sldChg chg="addSp delSp modSp mod setBg setClrOvrMap">
        <pc:chgData name="Jelena Kovacevic" userId="03b14af7c8336e1d" providerId="LiveId" clId="{FD7218C9-4A23-44D5-AFDF-FF700D8FA964}" dt="2020-05-29T18:38:50.804" v="3232" actId="26606"/>
        <pc:sldMkLst>
          <pc:docMk/>
          <pc:sldMk cId="2809162821" sldId="265"/>
        </pc:sldMkLst>
        <pc:spChg chg="mod or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" creationId="{7BFFE0FD-FC9D-4FEF-87DA-6F79A942164D}"/>
          </ac:spMkLst>
        </pc:spChg>
        <pc:spChg chg="del">
          <ac:chgData name="Jelena Kovacevic" userId="03b14af7c8336e1d" providerId="LiveId" clId="{FD7218C9-4A23-44D5-AFDF-FF700D8FA964}" dt="2020-05-27T07:59:46.182" v="79" actId="931"/>
          <ac:spMkLst>
            <pc:docMk/>
            <pc:sldMk cId="2809162821" sldId="265"/>
            <ac:spMk id="3" creationId="{E7B57B4B-1E30-4018-999A-72D00CD4D6D4}"/>
          </ac:spMkLst>
        </pc:spChg>
        <pc:spChg chg="add del mod">
          <ac:chgData name="Jelena Kovacevic" userId="03b14af7c8336e1d" providerId="LiveId" clId="{FD7218C9-4A23-44D5-AFDF-FF700D8FA964}" dt="2020-05-29T17:09:08.081" v="1885" actId="931"/>
          <ac:spMkLst>
            <pc:docMk/>
            <pc:sldMk cId="2809162821" sldId="265"/>
            <ac:spMk id="4" creationId="{487035DA-CB61-4109-897F-2019DBC5383F}"/>
          </ac:spMkLst>
        </pc:spChg>
        <pc:spChg chg="add del mod">
          <ac:chgData name="Jelena Kovacevic" userId="03b14af7c8336e1d" providerId="LiveId" clId="{FD7218C9-4A23-44D5-AFDF-FF700D8FA964}" dt="2020-05-27T08:02:09.408" v="102" actId="931"/>
          <ac:spMkLst>
            <pc:docMk/>
            <pc:sldMk cId="2809162821" sldId="265"/>
            <ac:spMk id="6" creationId="{2BCA6DB8-10F1-4299-ACD2-A5F8D9EBBA9E}"/>
          </ac:spMkLst>
        </pc:spChg>
        <pc:spChg chg="add del">
          <ac:chgData name="Jelena Kovacevic" userId="03b14af7c8336e1d" providerId="LiveId" clId="{FD7218C9-4A23-44D5-AFDF-FF700D8FA964}" dt="2020-05-29T17:09:21.474" v="1893" actId="26606"/>
          <ac:spMkLst>
            <pc:docMk/>
            <pc:sldMk cId="2809162821" sldId="265"/>
            <ac:spMk id="10" creationId="{A9B3FC08-4DA0-497A-B2EF-023D5456EFC7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11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13" creationId="{1419E3D9-C5FB-41A9-B6D2-DFB210BB6211}"/>
          </ac:spMkLst>
        </pc:spChg>
        <pc:spChg chg="add del mod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4" creationId="{7F5A2902-B10E-4AC7-AEEA-4B710C2072BE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15" creationId="{367909BF-1DF7-4ACE-8F58-6CF719BB27E5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17" creationId="{89E8BEDB-0BBC-4F21-9CFB-8530D664C343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24" creationId="{420551B3-B4DA-48EE-988C-4FAEAEB5CE98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26" creationId="{9D879A56-BA4A-47BE-B8EA-643910D696DB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28" creationId="{68E7D62B-6F82-4DD0-9764-C143AEAAC198}"/>
          </ac:spMkLst>
        </pc:spChg>
        <pc:spChg chg="add del">
          <ac:chgData name="Jelena Kovacevic" userId="03b14af7c8336e1d" providerId="LiveId" clId="{FD7218C9-4A23-44D5-AFDF-FF700D8FA964}" dt="2020-05-29T17:09:15.206" v="1889" actId="26606"/>
          <ac:spMkLst>
            <pc:docMk/>
            <pc:sldMk cId="2809162821" sldId="265"/>
            <ac:spMk id="30" creationId="{9C283B92-B6AF-4FE0-AF35-F51A679051EE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39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0" creationId="{1419E3D9-C5FB-41A9-B6D2-DFB210BB6211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1" creationId="{367909BF-1DF7-4ACE-8F58-6CF719BB27E5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2" creationId="{89E8BEDB-0BBC-4F21-9CFB-8530D664C343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4" creationId="{420551B3-B4DA-48EE-988C-4FAEAEB5CE98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5" creationId="{463B06BE-EA23-41F8-95FA-C2121903AA0B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6" creationId="{DBD58E42-9528-4E37-BD4B-D2153C0E39BE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7" creationId="{2644B391-9BFE-445C-A9EC-F544BB85FBC7}"/>
          </ac:spMkLst>
        </pc:spChg>
        <pc:spChg chg="add del">
          <ac:chgData name="Jelena Kovacevic" userId="03b14af7c8336e1d" providerId="LiveId" clId="{FD7218C9-4A23-44D5-AFDF-FF700D8FA964}" dt="2020-05-29T17:09:19.515" v="1891" actId="26606"/>
          <ac:spMkLst>
            <pc:docMk/>
            <pc:sldMk cId="2809162821" sldId="265"/>
            <ac:spMk id="48" creationId="{4ABD1344-3ECB-4121-9DA5-5803B789FB24}"/>
          </ac:spMkLst>
        </pc:spChg>
        <pc:spChg chg="add del">
          <ac:chgData name="Jelena Kovacevic" userId="03b14af7c8336e1d" providerId="LiveId" clId="{FD7218C9-4A23-44D5-AFDF-FF700D8FA964}" dt="2020-05-29T17:09:21.474" v="1893" actId="26606"/>
          <ac:spMkLst>
            <pc:docMk/>
            <pc:sldMk cId="2809162821" sldId="265"/>
            <ac:spMk id="52" creationId="{78632963-757B-40C2-BB84-FC6107A54DAD}"/>
          </ac:spMkLst>
        </pc:spChg>
        <pc:spChg chg="add del">
          <ac:chgData name="Jelena Kovacevic" userId="03b14af7c8336e1d" providerId="LiveId" clId="{FD7218C9-4A23-44D5-AFDF-FF700D8FA964}" dt="2020-05-29T17:09:21.474" v="1893" actId="26606"/>
          <ac:spMkLst>
            <pc:docMk/>
            <pc:sldMk cId="2809162821" sldId="265"/>
            <ac:spMk id="53" creationId="{EE0D13DB-D099-4541-888D-DE0186F1C8F0}"/>
          </ac:spMkLst>
        </pc:spChg>
        <pc:spChg chg="add del">
          <ac:chgData name="Jelena Kovacevic" userId="03b14af7c8336e1d" providerId="LiveId" clId="{FD7218C9-4A23-44D5-AFDF-FF700D8FA964}" dt="2020-05-29T17:09:21.474" v="1893" actId="26606"/>
          <ac:spMkLst>
            <pc:docMk/>
            <pc:sldMk cId="2809162821" sldId="265"/>
            <ac:spMk id="54" creationId="{2853AE55-7E35-44B0-89F1-3F52B262AF33}"/>
          </ac:spMkLst>
        </pc:spChg>
        <pc:spChg chg="add del">
          <ac:chgData name="Jelena Kovacevic" userId="03b14af7c8336e1d" providerId="LiveId" clId="{FD7218C9-4A23-44D5-AFDF-FF700D8FA964}" dt="2020-05-29T17:09:21.474" v="1893" actId="26606"/>
          <ac:spMkLst>
            <pc:docMk/>
            <pc:sldMk cId="2809162821" sldId="265"/>
            <ac:spMk id="55" creationId="{DBC4BE4D-4B50-4F51-9F85-4B5D60B02D81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57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58" creationId="{1E8D93C5-28EB-42D0-86CE-D804955653CC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59" creationId="{AB1B1E7D-F76D-4744-AF85-239E6998A4C5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0" creationId="{3BB65211-00DB-45B6-A223-033B2D19CBE8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2" creationId="{EA4E4267-CAF0-4C38-8DC6-CD3B1A9F046E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3" creationId="{0EE3ACC5-126D-4BA4-8B45-7F0B5B839C51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4" creationId="{AB2868F7-FE10-4289-A5BD-90763C7A2F5A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5" creationId="{BD94142C-10EE-487C-A327-404FDF358F22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6" creationId="{5F7FAC2D-7A74-4939-A917-A1A5AF935685}"/>
          </ac:spMkLst>
        </pc:spChg>
        <pc:spChg chg="add del">
          <ac:chgData name="Jelena Kovacevic" userId="03b14af7c8336e1d" providerId="LiveId" clId="{FD7218C9-4A23-44D5-AFDF-FF700D8FA964}" dt="2020-05-29T17:10:00.435" v="2051" actId="26606"/>
          <ac:spMkLst>
            <pc:docMk/>
            <pc:sldMk cId="2809162821" sldId="265"/>
            <ac:spMk id="67" creationId="{BA53A868-C420-4BAE-9244-EC162AF05CFC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75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77" creationId="{1419E3D9-C5FB-41A9-B6D2-DFB210BB6211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79" creationId="{367909BF-1DF7-4ACE-8F58-6CF719BB27E5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81" creationId="{89E8BEDB-0BBC-4F21-9CFB-8530D664C343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88" creationId="{420551B3-B4DA-48EE-988C-4FAEAEB5CE98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90" creationId="{463B06BE-EA23-41F8-95FA-C2121903AA0B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92" creationId="{DBD58E42-9528-4E37-BD4B-D2153C0E39BE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94" creationId="{2644B391-9BFE-445C-A9EC-F544BB85FBC7}"/>
          </ac:spMkLst>
        </pc:spChg>
        <pc:spChg chg="add del">
          <ac:chgData name="Jelena Kovacevic" userId="03b14af7c8336e1d" providerId="LiveId" clId="{FD7218C9-4A23-44D5-AFDF-FF700D8FA964}" dt="2020-05-29T17:10:00.390" v="2050" actId="26606"/>
          <ac:spMkLst>
            <pc:docMk/>
            <pc:sldMk cId="2809162821" sldId="265"/>
            <ac:spMk id="96" creationId="{4ABD1344-3ECB-4121-9DA5-5803B789FB24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04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05" creationId="{1419E3D9-C5FB-41A9-B6D2-DFB210BB6211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06" creationId="{367909BF-1DF7-4ACE-8F58-6CF719BB27E5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07" creationId="{89E8BEDB-0BBC-4F21-9CFB-8530D664C343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09" creationId="{420551B3-B4DA-48EE-988C-4FAEAEB5CE98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10" creationId="{A14B9B30-B3C0-4BB9-80D1-EF05BBA17457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11" creationId="{B544309E-8C03-468E-8487-0752F1E4F884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12" creationId="{4D01859F-CCC7-4D77-B2E2-454E8579A98F}"/>
          </ac:spMkLst>
        </pc:spChg>
        <pc:spChg chg="add del">
          <ac:chgData name="Jelena Kovacevic" userId="03b14af7c8336e1d" providerId="LiveId" clId="{FD7218C9-4A23-44D5-AFDF-FF700D8FA964}" dt="2020-05-29T17:10:24.507" v="2057" actId="26606"/>
          <ac:spMkLst>
            <pc:docMk/>
            <pc:sldMk cId="2809162821" sldId="265"/>
            <ac:spMk id="113" creationId="{0AB4306B-96E9-4D5B-8BDE-9B55DF0C0D97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21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23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25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27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34" creationId="{B645BD8A-B13F-463A-9101-4FB883F064BD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36" creationId="{94003B42-F17E-473C-9366-9369C047115C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38" creationId="{149DDF01-2EFB-49D0-864E-0CE29F33A69F}"/>
          </ac:spMkLst>
        </pc:spChg>
        <pc:spChg chg="add del">
          <ac:chgData name="Jelena Kovacevic" userId="03b14af7c8336e1d" providerId="LiveId" clId="{FD7218C9-4A23-44D5-AFDF-FF700D8FA964}" dt="2020-05-29T17:10:14.637" v="2054" actId="26606"/>
          <ac:spMkLst>
            <pc:docMk/>
            <pc:sldMk cId="2809162821" sldId="265"/>
            <ac:spMk id="140" creationId="{8EEA5BB7-5B71-4B52-AD7F-3BA82A6177F2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48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49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50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51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53" creationId="{B66F8A2C-B8CF-4B20-9A73-2ADCF6302755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54" creationId="{B5DD78E9-DE0D-47AF-A0DB-F475221E3DC7}"/>
          </ac:spMkLst>
        </pc:spChg>
        <pc:spChg chg="add del">
          <ac:chgData name="Jelena Kovacevic" userId="03b14af7c8336e1d" providerId="LiveId" clId="{FD7218C9-4A23-44D5-AFDF-FF700D8FA964}" dt="2020-05-29T17:10:24.466" v="2056" actId="26606"/>
          <ac:spMkLst>
            <pc:docMk/>
            <pc:sldMk cId="2809162821" sldId="265"/>
            <ac:spMk id="155" creationId="{A118D329-2010-4A15-B57C-429FFAE35B11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58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59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60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61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63" creationId="{D071C0CD-5EFD-45A1-AAFD-61C3D4A65188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64" creationId="{8A03302C-20A2-4C4F-9760-E85AE1041385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65" creationId="{D00F093B-0739-4429-B30D-D72924D08871}"/>
          </ac:spMkLst>
        </pc:spChg>
        <pc:spChg chg="add del">
          <ac:chgData name="Jelena Kovacevic" userId="03b14af7c8336e1d" providerId="LiveId" clId="{FD7218C9-4A23-44D5-AFDF-FF700D8FA964}" dt="2020-05-29T17:19:16.512" v="2129" actId="26606"/>
          <ac:spMkLst>
            <pc:docMk/>
            <pc:sldMk cId="2809162821" sldId="265"/>
            <ac:spMk id="166" creationId="{1BB92999-6A40-480A-8965-2F20DFB032B5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1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2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3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4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6" creationId="{B645BD8A-B13F-463A-9101-4FB883F064BD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7" creationId="{94003B42-F17E-473C-9366-9369C047115C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78" creationId="{149DDF01-2EFB-49D0-864E-0CE29F33A69F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180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41.394" v="2112" actId="26606"/>
          <ac:spMkLst>
            <pc:docMk/>
            <pc:sldMk cId="2809162821" sldId="265"/>
            <ac:spMk id="182" creationId="{8EEA5BB7-5B71-4B52-AD7F-3BA82A6177F2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189" creationId="{B66F8A2C-B8CF-4B20-9A73-2ADCF6302755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0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1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2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3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6" creationId="{D071C0CD-5EFD-45A1-AAFD-61C3D4A65188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7" creationId="{8A03302C-20A2-4C4F-9760-E85AE1041385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8" creationId="{D00F093B-0739-4429-B30D-D72924D08871}"/>
          </ac:spMkLst>
        </pc:spChg>
        <pc:spChg chg="add del">
          <ac:chgData name="Jelena Kovacevic" userId="03b14af7c8336e1d" providerId="LiveId" clId="{FD7218C9-4A23-44D5-AFDF-FF700D8FA964}" dt="2020-05-29T17:18:42.947" v="2114" actId="26606"/>
          <ac:spMkLst>
            <pc:docMk/>
            <pc:sldMk cId="2809162821" sldId="265"/>
            <ac:spMk id="199" creationId="{1BB92999-6A40-480A-8965-2F20DFB032B5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04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05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06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07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10" creationId="{B645BD8A-B13F-463A-9101-4FB883F064BD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11" creationId="{94003B42-F17E-473C-9366-9369C047115C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12" creationId="{149DDF01-2EFB-49D0-864E-0CE29F33A69F}"/>
          </ac:spMkLst>
        </pc:spChg>
        <pc:spChg chg="add del">
          <ac:chgData name="Jelena Kovacevic" userId="03b14af7c8336e1d" providerId="LiveId" clId="{FD7218C9-4A23-44D5-AFDF-FF700D8FA964}" dt="2020-05-29T17:18:44.530" v="2116" actId="26606"/>
          <ac:spMkLst>
            <pc:docMk/>
            <pc:sldMk cId="2809162821" sldId="265"/>
            <ac:spMk id="213" creationId="{8EEA5BB7-5B71-4B52-AD7F-3BA82A6177F2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18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19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20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21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24" creationId="{D071C0CD-5EFD-45A1-AAFD-61C3D4A65188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25" creationId="{8A03302C-20A2-4C4F-9760-E85AE1041385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26" creationId="{D00F093B-0739-4429-B30D-D72924D08871}"/>
          </ac:spMkLst>
        </pc:spChg>
        <pc:spChg chg="add del">
          <ac:chgData name="Jelena Kovacevic" userId="03b14af7c8336e1d" providerId="LiveId" clId="{FD7218C9-4A23-44D5-AFDF-FF700D8FA964}" dt="2020-05-29T17:18:48.610" v="2118" actId="26606"/>
          <ac:spMkLst>
            <pc:docMk/>
            <pc:sldMk cId="2809162821" sldId="265"/>
            <ac:spMk id="227" creationId="{1BB92999-6A40-480A-8965-2F20DFB032B5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32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33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34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35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38" creationId="{6EB4BFD6-A85D-4A13-A54A-9A5C9E31C69E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39" creationId="{B5DD78E9-DE0D-47AF-A0DB-F475221E3DC7}"/>
          </ac:spMkLst>
        </pc:spChg>
        <pc:spChg chg="add del">
          <ac:chgData name="Jelena Kovacevic" userId="03b14af7c8336e1d" providerId="LiveId" clId="{FD7218C9-4A23-44D5-AFDF-FF700D8FA964}" dt="2020-05-29T17:18:50.566" v="2120" actId="26606"/>
          <ac:spMkLst>
            <pc:docMk/>
            <pc:sldMk cId="2809162821" sldId="265"/>
            <ac:spMk id="240" creationId="{A118D329-2010-4A15-B57C-429FFAE35B11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43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44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45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46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49" creationId="{B66F8A2C-B8CF-4B20-9A73-2ADCF6302755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50" creationId="{B5DD78E9-DE0D-47AF-A0DB-F475221E3DC7}"/>
          </ac:spMkLst>
        </pc:spChg>
        <pc:spChg chg="add del">
          <ac:chgData name="Jelena Kovacevic" userId="03b14af7c8336e1d" providerId="LiveId" clId="{FD7218C9-4A23-44D5-AFDF-FF700D8FA964}" dt="2020-05-29T17:18:59.444" v="2122" actId="26606"/>
          <ac:spMkLst>
            <pc:docMk/>
            <pc:sldMk cId="2809162821" sldId="265"/>
            <ac:spMk id="251" creationId="{A118D329-2010-4A15-B57C-429FFAE35B11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54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55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56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57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60" creationId="{D071C0CD-5EFD-45A1-AAFD-61C3D4A65188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61" creationId="{8A03302C-20A2-4C4F-9760-E85AE1041385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62" creationId="{D00F093B-0739-4429-B30D-D72924D08871}"/>
          </ac:spMkLst>
        </pc:spChg>
        <pc:spChg chg="add del">
          <ac:chgData name="Jelena Kovacevic" userId="03b14af7c8336e1d" providerId="LiveId" clId="{FD7218C9-4A23-44D5-AFDF-FF700D8FA964}" dt="2020-05-29T17:19:10.618" v="2124" actId="26606"/>
          <ac:spMkLst>
            <pc:docMk/>
            <pc:sldMk cId="2809162821" sldId="265"/>
            <ac:spMk id="263" creationId="{1BB92999-6A40-480A-8965-2F20DFB032B5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68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69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70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71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74" creationId="{609E572D-3AE7-44FA-8D33-CB61DF266B19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75" creationId="{7C4BA24A-9299-4ADA-8C27-360038A8506E}"/>
          </ac:spMkLst>
        </pc:spChg>
        <pc:spChg chg="add del">
          <ac:chgData name="Jelena Kovacevic" userId="03b14af7c8336e1d" providerId="LiveId" clId="{FD7218C9-4A23-44D5-AFDF-FF700D8FA964}" dt="2020-05-29T17:19:14.830" v="2126" actId="26606"/>
          <ac:spMkLst>
            <pc:docMk/>
            <pc:sldMk cId="2809162821" sldId="265"/>
            <ac:spMk id="277" creationId="{28F0CA6B-97F1-4A9E-9E13-E35FBA2E4F6F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79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0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1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2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5" creationId="{AEFDCDD6-2444-445B-B2A6-41F0C73EF955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6" creationId="{AA927C3B-99B6-4CC8-9B17-E037F8499584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7" creationId="{5520CA27-09BA-46BA-BC29-D967DC58E5F4}"/>
          </ac:spMkLst>
        </pc:spChg>
        <pc:spChg chg="add del">
          <ac:chgData name="Jelena Kovacevic" userId="03b14af7c8336e1d" providerId="LiveId" clId="{FD7218C9-4A23-44D5-AFDF-FF700D8FA964}" dt="2020-05-29T17:19:16.475" v="2128" actId="26606"/>
          <ac:spMkLst>
            <pc:docMk/>
            <pc:sldMk cId="2809162821" sldId="265"/>
            <ac:spMk id="288" creationId="{05A849D6-560A-4DCB-8F28-267773C0B065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0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1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2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3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6" creationId="{609E572D-3AE7-44FA-8D33-CB61DF266B19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7" creationId="{7C4BA24A-9299-4ADA-8C27-360038A8506E}"/>
          </ac:spMkLst>
        </pc:spChg>
        <pc:spChg chg="add del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299" creationId="{28F0CA6B-97F1-4A9E-9E13-E35FBA2E4F6F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301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302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303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306" creationId="{B5DD78E9-DE0D-47AF-A0DB-F475221E3DC7}"/>
          </ac:spMkLst>
        </pc:spChg>
        <pc:spChg chg="add del">
          <ac:chgData name="Jelena Kovacevic" userId="03b14af7c8336e1d" providerId="LiveId" clId="{FD7218C9-4A23-44D5-AFDF-FF700D8FA964}" dt="2020-05-29T18:38:48.803" v="3229" actId="26606"/>
          <ac:spMkLst>
            <pc:docMk/>
            <pc:sldMk cId="2809162821" sldId="265"/>
            <ac:spMk id="307" creationId="{A118D329-2010-4A15-B57C-429FFAE35B11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09" creationId="{904DB13E-F722-4ED6-BB00-556651E95281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0" creationId="{7B58A187-A4B1-42EB-A4C7-8635BA507BCE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1" creationId="{37F14E7F-3054-458C-ACF9-A8DA1757C65C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2" creationId="{93747C1C-97FC-4D70-A6C8-A01FBCF5A9DC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5" creationId="{B645BD8A-B13F-463A-9101-4FB883F064BD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6" creationId="{94003B42-F17E-473C-9366-9369C047115C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7" creationId="{149DDF01-2EFB-49D0-864E-0CE29F33A69F}"/>
          </ac:spMkLst>
        </pc:spChg>
        <pc:spChg chg="add del">
          <ac:chgData name="Jelena Kovacevic" userId="03b14af7c8336e1d" providerId="LiveId" clId="{FD7218C9-4A23-44D5-AFDF-FF700D8FA964}" dt="2020-05-29T18:38:50.772" v="3231" actId="26606"/>
          <ac:spMkLst>
            <pc:docMk/>
            <pc:sldMk cId="2809162821" sldId="265"/>
            <ac:spMk id="318" creationId="{8EEA5BB7-5B71-4B52-AD7F-3BA82A6177F2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1" creationId="{904DB13E-F722-4ED6-BB00-556651E95281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2" creationId="{7B58A187-A4B1-42EB-A4C7-8635BA507BCE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3" creationId="{37F14E7F-3054-458C-ACF9-A8DA1757C65C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4" creationId="{93747C1C-97FC-4D70-A6C8-A01FBCF5A9DC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7" creationId="{B66F8A2C-B8CF-4B20-9A73-2ADCF6302755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8" creationId="{B5DD78E9-DE0D-47AF-A0DB-F475221E3DC7}"/>
          </ac:spMkLst>
        </pc:spChg>
        <pc:spChg chg="add">
          <ac:chgData name="Jelena Kovacevic" userId="03b14af7c8336e1d" providerId="LiveId" clId="{FD7218C9-4A23-44D5-AFDF-FF700D8FA964}" dt="2020-05-29T18:38:50.804" v="3232" actId="26606"/>
          <ac:spMkLst>
            <pc:docMk/>
            <pc:sldMk cId="2809162821" sldId="265"/>
            <ac:spMk id="329" creationId="{A118D329-2010-4A15-B57C-429FFAE35B11}"/>
          </ac:spMkLst>
        </pc:spChg>
        <pc:grpChg chg="add del">
          <ac:chgData name="Jelena Kovacevic" userId="03b14af7c8336e1d" providerId="LiveId" clId="{FD7218C9-4A23-44D5-AFDF-FF700D8FA964}" dt="2020-05-29T17:09:15.206" v="1889" actId="26606"/>
          <ac:grpSpMkLst>
            <pc:docMk/>
            <pc:sldMk cId="2809162821" sldId="265"/>
            <ac:grpSpMk id="19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09:19.515" v="1891" actId="26606"/>
          <ac:grpSpMkLst>
            <pc:docMk/>
            <pc:sldMk cId="2809162821" sldId="265"/>
            <ac:grpSpMk id="43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0:00.435" v="2051" actId="26606"/>
          <ac:grpSpMkLst>
            <pc:docMk/>
            <pc:sldMk cId="2809162821" sldId="265"/>
            <ac:grpSpMk id="61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0:00.390" v="2050" actId="26606"/>
          <ac:grpSpMkLst>
            <pc:docMk/>
            <pc:sldMk cId="2809162821" sldId="265"/>
            <ac:grpSpMk id="83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0:24.507" v="2057" actId="26606"/>
          <ac:grpSpMkLst>
            <pc:docMk/>
            <pc:sldMk cId="2809162821" sldId="265"/>
            <ac:grpSpMk id="108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8:41.394" v="2112" actId="26606"/>
          <ac:grpSpMkLst>
            <pc:docMk/>
            <pc:sldMk cId="2809162821" sldId="265"/>
            <ac:grpSpMk id="118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0:14.637" v="2054" actId="26606"/>
          <ac:grpSpMkLst>
            <pc:docMk/>
            <pc:sldMk cId="2809162821" sldId="265"/>
            <ac:grpSpMk id="129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0:24.466" v="2056" actId="26606"/>
          <ac:grpSpMkLst>
            <pc:docMk/>
            <pc:sldMk cId="2809162821" sldId="265"/>
            <ac:grpSpMk id="152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9:16.512" v="2129" actId="26606"/>
          <ac:grpSpMkLst>
            <pc:docMk/>
            <pc:sldMk cId="2809162821" sldId="265"/>
            <ac:grpSpMk id="162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8:42.947" v="2114" actId="26606"/>
          <ac:grpSpMkLst>
            <pc:docMk/>
            <pc:sldMk cId="2809162821" sldId="265"/>
            <ac:grpSpMk id="194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8:44.530" v="2116" actId="26606"/>
          <ac:grpSpMkLst>
            <pc:docMk/>
            <pc:sldMk cId="2809162821" sldId="265"/>
            <ac:grpSpMk id="208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8:48.610" v="2118" actId="26606"/>
          <ac:grpSpMkLst>
            <pc:docMk/>
            <pc:sldMk cId="2809162821" sldId="265"/>
            <ac:grpSpMk id="222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8:50.566" v="2120" actId="26606"/>
          <ac:grpSpMkLst>
            <pc:docMk/>
            <pc:sldMk cId="2809162821" sldId="265"/>
            <ac:grpSpMk id="236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8:59.444" v="2122" actId="26606"/>
          <ac:grpSpMkLst>
            <pc:docMk/>
            <pc:sldMk cId="2809162821" sldId="265"/>
            <ac:grpSpMk id="247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9:10.618" v="2124" actId="26606"/>
          <ac:grpSpMkLst>
            <pc:docMk/>
            <pc:sldMk cId="2809162821" sldId="265"/>
            <ac:grpSpMk id="258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9:14.830" v="2126" actId="26606"/>
          <ac:grpSpMkLst>
            <pc:docMk/>
            <pc:sldMk cId="2809162821" sldId="265"/>
            <ac:grpSpMk id="272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7:19:16.475" v="2128" actId="26606"/>
          <ac:grpSpMkLst>
            <pc:docMk/>
            <pc:sldMk cId="2809162821" sldId="265"/>
            <ac:grpSpMk id="283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8:38:50.804" v="3232" actId="26606"/>
          <ac:grpSpMkLst>
            <pc:docMk/>
            <pc:sldMk cId="2809162821" sldId="265"/>
            <ac:grpSpMk id="294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8:38:48.803" v="3229" actId="26606"/>
          <ac:grpSpMkLst>
            <pc:docMk/>
            <pc:sldMk cId="2809162821" sldId="265"/>
            <ac:grpSpMk id="304" creationId="{E26428D7-C6F3-473D-A360-A3F5C3E8728C}"/>
          </ac:grpSpMkLst>
        </pc:grpChg>
        <pc:grpChg chg="add del">
          <ac:chgData name="Jelena Kovacevic" userId="03b14af7c8336e1d" providerId="LiveId" clId="{FD7218C9-4A23-44D5-AFDF-FF700D8FA964}" dt="2020-05-29T18:38:50.772" v="3231" actId="26606"/>
          <ac:grpSpMkLst>
            <pc:docMk/>
            <pc:sldMk cId="2809162821" sldId="265"/>
            <ac:grpSpMk id="313" creationId="{E26428D7-C6F3-473D-A360-A3F5C3E8728C}"/>
          </ac:grpSpMkLst>
        </pc:grpChg>
        <pc:grpChg chg="add">
          <ac:chgData name="Jelena Kovacevic" userId="03b14af7c8336e1d" providerId="LiveId" clId="{FD7218C9-4A23-44D5-AFDF-FF700D8FA964}" dt="2020-05-29T18:38:50.804" v="3232" actId="26606"/>
          <ac:grpSpMkLst>
            <pc:docMk/>
            <pc:sldMk cId="2809162821" sldId="265"/>
            <ac:grpSpMk id="325" creationId="{E26428D7-C6F3-473D-A360-A3F5C3E8728C}"/>
          </ac:grpSpMkLst>
        </pc:grpChg>
        <pc:graphicFrameChg chg="add del mod modGraphic">
          <ac:chgData name="Jelena Kovacevic" userId="03b14af7c8336e1d" providerId="LiveId" clId="{FD7218C9-4A23-44D5-AFDF-FF700D8FA964}" dt="2020-05-27T08:01:24.015" v="101" actId="478"/>
          <ac:graphicFrameMkLst>
            <pc:docMk/>
            <pc:sldMk cId="2809162821" sldId="265"/>
            <ac:graphicFrameMk id="4" creationId="{97F36D69-9CE0-4F27-B66B-67D522B7109F}"/>
          </ac:graphicFrameMkLst>
        </pc:graphicFrameChg>
        <pc:graphicFrameChg chg="add del mod modGraphic">
          <ac:chgData name="Jelena Kovacevic" userId="03b14af7c8336e1d" providerId="LiveId" clId="{FD7218C9-4A23-44D5-AFDF-FF700D8FA964}" dt="2020-05-29T15:41:21.806" v="1854" actId="478"/>
          <ac:graphicFrameMkLst>
            <pc:docMk/>
            <pc:sldMk cId="2809162821" sldId="265"/>
            <ac:graphicFrameMk id="7" creationId="{414989E0-C792-4ACF-839C-6EB4BB56A98A}"/>
          </ac:graphicFrameMkLst>
        </pc:graphicFrameChg>
        <pc:graphicFrameChg chg="add del mod modGraphic">
          <ac:chgData name="Jelena Kovacevic" userId="03b14af7c8336e1d" providerId="LiveId" clId="{FD7218C9-4A23-44D5-AFDF-FF700D8FA964}" dt="2020-05-29T15:41:13.367" v="1849" actId="478"/>
          <ac:graphicFrameMkLst>
            <pc:docMk/>
            <pc:sldMk cId="2809162821" sldId="265"/>
            <ac:graphicFrameMk id="8" creationId="{14F5A4D2-20B0-4078-A444-82EC205D0B41}"/>
          </ac:graphicFrameMkLst>
        </pc:graphicFrameChg>
        <pc:graphicFrameChg chg="add del mod modGraphic">
          <ac:chgData name="Jelena Kovacevic" userId="03b14af7c8336e1d" providerId="LiveId" clId="{FD7218C9-4A23-44D5-AFDF-FF700D8FA964}" dt="2020-05-29T15:41:15.730" v="1850" actId="478"/>
          <ac:graphicFrameMkLst>
            <pc:docMk/>
            <pc:sldMk cId="2809162821" sldId="265"/>
            <ac:graphicFrameMk id="9" creationId="{185A1494-75AF-4305-817C-1DEEE71673FC}"/>
          </ac:graphicFrameMkLst>
        </pc:graphicFrameChg>
        <pc:picChg chg="add del mod ord">
          <ac:chgData name="Jelena Kovacevic" userId="03b14af7c8336e1d" providerId="LiveId" clId="{FD7218C9-4A23-44D5-AFDF-FF700D8FA964}" dt="2020-05-29T17:10:09.464" v="2052" actId="478"/>
          <ac:picMkLst>
            <pc:docMk/>
            <pc:sldMk cId="2809162821" sldId="265"/>
            <ac:picMk id="6" creationId="{12FC6C66-958F-44C8-AA28-210AE7EBE15B}"/>
          </ac:picMkLst>
        </pc:picChg>
        <pc:cxnChg chg="add del">
          <ac:chgData name="Jelena Kovacevic" userId="03b14af7c8336e1d" providerId="LiveId" clId="{FD7218C9-4A23-44D5-AFDF-FF700D8FA964}" dt="2020-05-29T17:09:15.206" v="1889" actId="26606"/>
          <ac:cxnSpMkLst>
            <pc:docMk/>
            <pc:sldMk cId="2809162821" sldId="265"/>
            <ac:cxnSpMk id="32" creationId="{9B60A8CB-176B-4FD6-AD24-9D98027E5CA0}"/>
          </ac:cxnSpMkLst>
        </pc:cxnChg>
        <pc:cxnChg chg="add del">
          <ac:chgData name="Jelena Kovacevic" userId="03b14af7c8336e1d" providerId="LiveId" clId="{FD7218C9-4A23-44D5-AFDF-FF700D8FA964}" dt="2020-05-29T17:09:15.206" v="1889" actId="26606"/>
          <ac:cxnSpMkLst>
            <pc:docMk/>
            <pc:sldMk cId="2809162821" sldId="265"/>
            <ac:cxnSpMk id="34" creationId="{8171CA5D-A004-471D-81F2-0B1381DE61F0}"/>
          </ac:cxnSpMkLst>
        </pc:cxnChg>
        <pc:cxnChg chg="add del">
          <ac:chgData name="Jelena Kovacevic" userId="03b14af7c8336e1d" providerId="LiveId" clId="{FD7218C9-4A23-44D5-AFDF-FF700D8FA964}" dt="2020-05-29T17:09:15.206" v="1889" actId="26606"/>
          <ac:cxnSpMkLst>
            <pc:docMk/>
            <pc:sldMk cId="2809162821" sldId="265"/>
            <ac:cxnSpMk id="36" creationId="{0682D131-57BB-442B-BD9B-8F06D2B230E3}"/>
          </ac:cxnSpMkLst>
        </pc:cxnChg>
        <pc:cxnChg chg="add del">
          <ac:chgData name="Jelena Kovacevic" userId="03b14af7c8336e1d" providerId="LiveId" clId="{FD7218C9-4A23-44D5-AFDF-FF700D8FA964}" dt="2020-05-29T17:09:19.515" v="1891" actId="26606"/>
          <ac:cxnSpMkLst>
            <pc:docMk/>
            <pc:sldMk cId="2809162821" sldId="265"/>
            <ac:cxnSpMk id="38" creationId="{9FAAFDA8-0685-4629-AEF8-A47DD6E975BF}"/>
          </ac:cxnSpMkLst>
        </pc:cxnChg>
        <pc:cxnChg chg="add del">
          <ac:chgData name="Jelena Kovacevic" userId="03b14af7c8336e1d" providerId="LiveId" clId="{FD7218C9-4A23-44D5-AFDF-FF700D8FA964}" dt="2020-05-29T17:09:19.515" v="1891" actId="26606"/>
          <ac:cxnSpMkLst>
            <pc:docMk/>
            <pc:sldMk cId="2809162821" sldId="265"/>
            <ac:cxnSpMk id="49" creationId="{10777ED6-C75F-413D-B1A7-A87484859406}"/>
          </ac:cxnSpMkLst>
        </pc:cxnChg>
        <pc:cxnChg chg="add del">
          <ac:chgData name="Jelena Kovacevic" userId="03b14af7c8336e1d" providerId="LiveId" clId="{FD7218C9-4A23-44D5-AFDF-FF700D8FA964}" dt="2020-05-29T17:09:19.515" v="1891" actId="26606"/>
          <ac:cxnSpMkLst>
            <pc:docMk/>
            <pc:sldMk cId="2809162821" sldId="265"/>
            <ac:cxnSpMk id="50" creationId="{9738CB9E-8778-46C8-9564-691BCFA6C74B}"/>
          </ac:cxnSpMkLst>
        </pc:cxnChg>
        <pc:cxnChg chg="add del">
          <ac:chgData name="Jelena Kovacevic" userId="03b14af7c8336e1d" providerId="LiveId" clId="{FD7218C9-4A23-44D5-AFDF-FF700D8FA964}" dt="2020-05-29T17:10:00.435" v="2051" actId="26606"/>
          <ac:cxnSpMkLst>
            <pc:docMk/>
            <pc:sldMk cId="2809162821" sldId="265"/>
            <ac:cxnSpMk id="68" creationId="{F8D93CCA-A85E-4529-A6F0-8BB54D27BCD1}"/>
          </ac:cxnSpMkLst>
        </pc:cxnChg>
        <pc:cxnChg chg="add del">
          <ac:chgData name="Jelena Kovacevic" userId="03b14af7c8336e1d" providerId="LiveId" clId="{FD7218C9-4A23-44D5-AFDF-FF700D8FA964}" dt="2020-05-29T17:10:00.435" v="2051" actId="26606"/>
          <ac:cxnSpMkLst>
            <pc:docMk/>
            <pc:sldMk cId="2809162821" sldId="265"/>
            <ac:cxnSpMk id="69" creationId="{C2686EF3-81CC-419F-96C3-002A75880309}"/>
          </ac:cxnSpMkLst>
        </pc:cxnChg>
        <pc:cxnChg chg="add del">
          <ac:chgData name="Jelena Kovacevic" userId="03b14af7c8336e1d" providerId="LiveId" clId="{FD7218C9-4A23-44D5-AFDF-FF700D8FA964}" dt="2020-05-29T17:10:00.435" v="2051" actId="26606"/>
          <ac:cxnSpMkLst>
            <pc:docMk/>
            <pc:sldMk cId="2809162821" sldId="265"/>
            <ac:cxnSpMk id="70" creationId="{1ECFA516-C18C-41AE-AFF2-A0D0A59C9E90}"/>
          </ac:cxnSpMkLst>
        </pc:cxnChg>
        <pc:cxnChg chg="add del">
          <ac:chgData name="Jelena Kovacevic" userId="03b14af7c8336e1d" providerId="LiveId" clId="{FD7218C9-4A23-44D5-AFDF-FF700D8FA964}" dt="2020-05-29T18:38:50.772" v="3231" actId="26606"/>
          <ac:cxnSpMkLst>
            <pc:docMk/>
            <pc:sldMk cId="2809162821" sldId="265"/>
            <ac:cxnSpMk id="97" creationId="{A2C2EF86-4721-4AC5-AC3A-5343FE12BA8C}"/>
          </ac:cxnSpMkLst>
        </pc:cxnChg>
        <pc:cxnChg chg="add del">
          <ac:chgData name="Jelena Kovacevic" userId="03b14af7c8336e1d" providerId="LiveId" clId="{FD7218C9-4A23-44D5-AFDF-FF700D8FA964}" dt="2020-05-29T17:10:00.390" v="2050" actId="26606"/>
          <ac:cxnSpMkLst>
            <pc:docMk/>
            <pc:sldMk cId="2809162821" sldId="265"/>
            <ac:cxnSpMk id="98" creationId="{10777ED6-C75F-413D-B1A7-A87484859406}"/>
          </ac:cxnSpMkLst>
        </pc:cxnChg>
        <pc:cxnChg chg="add del">
          <ac:chgData name="Jelena Kovacevic" userId="03b14af7c8336e1d" providerId="LiveId" clId="{FD7218C9-4A23-44D5-AFDF-FF700D8FA964}" dt="2020-05-29T18:38:50.772" v="3231" actId="26606"/>
          <ac:cxnSpMkLst>
            <pc:docMk/>
            <pc:sldMk cId="2809162821" sldId="265"/>
            <ac:cxnSpMk id="99" creationId="{F42A6C7C-49DA-4D7E-9647-1696C74DF81F}"/>
          </ac:cxnSpMkLst>
        </pc:cxnChg>
        <pc:cxnChg chg="add del">
          <ac:chgData name="Jelena Kovacevic" userId="03b14af7c8336e1d" providerId="LiveId" clId="{FD7218C9-4A23-44D5-AFDF-FF700D8FA964}" dt="2020-05-29T17:10:00.390" v="2050" actId="26606"/>
          <ac:cxnSpMkLst>
            <pc:docMk/>
            <pc:sldMk cId="2809162821" sldId="265"/>
            <ac:cxnSpMk id="100" creationId="{9738CB9E-8778-46C8-9564-691BCFA6C74B}"/>
          </ac:cxnSpMkLst>
        </pc:cxnChg>
        <pc:cxnChg chg="add del">
          <ac:chgData name="Jelena Kovacevic" userId="03b14af7c8336e1d" providerId="LiveId" clId="{FD7218C9-4A23-44D5-AFDF-FF700D8FA964}" dt="2020-05-29T17:10:00.390" v="2050" actId="26606"/>
          <ac:cxnSpMkLst>
            <pc:docMk/>
            <pc:sldMk cId="2809162821" sldId="265"/>
            <ac:cxnSpMk id="102" creationId="{9FAAFDA8-0685-4629-AEF8-A47DD6E975BF}"/>
          </ac:cxnSpMkLst>
        </pc:cxnChg>
        <pc:cxnChg chg="add del">
          <ac:chgData name="Jelena Kovacevic" userId="03b14af7c8336e1d" providerId="LiveId" clId="{FD7218C9-4A23-44D5-AFDF-FF700D8FA964}" dt="2020-05-29T17:10:24.507" v="2057" actId="26606"/>
          <ac:cxnSpMkLst>
            <pc:docMk/>
            <pc:sldMk cId="2809162821" sldId="265"/>
            <ac:cxnSpMk id="114" creationId="{DE3FC5F1-782F-4FBC-BDEA-5462E4CCCB9C}"/>
          </ac:cxnSpMkLst>
        </pc:cxnChg>
        <pc:cxnChg chg="add del">
          <ac:chgData name="Jelena Kovacevic" userId="03b14af7c8336e1d" providerId="LiveId" clId="{FD7218C9-4A23-44D5-AFDF-FF700D8FA964}" dt="2020-05-29T17:10:24.507" v="2057" actId="26606"/>
          <ac:cxnSpMkLst>
            <pc:docMk/>
            <pc:sldMk cId="2809162821" sldId="265"/>
            <ac:cxnSpMk id="115" creationId="{03FFACE3-AF37-4F5E-B991-1B1791C25537}"/>
          </ac:cxnSpMkLst>
        </pc:cxnChg>
        <pc:cxnChg chg="add del">
          <ac:chgData name="Jelena Kovacevic" userId="03b14af7c8336e1d" providerId="LiveId" clId="{FD7218C9-4A23-44D5-AFDF-FF700D8FA964}" dt="2020-05-29T17:10:24.507" v="2057" actId="26606"/>
          <ac:cxnSpMkLst>
            <pc:docMk/>
            <pc:sldMk cId="2809162821" sldId="265"/>
            <ac:cxnSpMk id="116" creationId="{A44F2CA4-07A5-4BF4-AF5F-5EFE3D33FF36}"/>
          </ac:cxnSpMkLst>
        </pc:cxnChg>
        <pc:cxnChg chg="add del">
          <ac:chgData name="Jelena Kovacevic" userId="03b14af7c8336e1d" providerId="LiveId" clId="{FD7218C9-4A23-44D5-AFDF-FF700D8FA964}" dt="2020-05-29T17:10:14.637" v="2054" actId="26606"/>
          <ac:cxnSpMkLst>
            <pc:docMk/>
            <pc:sldMk cId="2809162821" sldId="265"/>
            <ac:cxnSpMk id="142" creationId="{2A1BDD5A-B952-463D-8BF6-F89EC6F21CAA}"/>
          </ac:cxnSpMkLst>
        </pc:cxnChg>
        <pc:cxnChg chg="add del">
          <ac:chgData name="Jelena Kovacevic" userId="03b14af7c8336e1d" providerId="LiveId" clId="{FD7218C9-4A23-44D5-AFDF-FF700D8FA964}" dt="2020-05-29T17:10:14.637" v="2054" actId="26606"/>
          <ac:cxnSpMkLst>
            <pc:docMk/>
            <pc:sldMk cId="2809162821" sldId="265"/>
            <ac:cxnSpMk id="144" creationId="{A2C2EF86-4721-4AC5-AC3A-5343FE12BA8C}"/>
          </ac:cxnSpMkLst>
        </pc:cxnChg>
        <pc:cxnChg chg="add del">
          <ac:chgData name="Jelena Kovacevic" userId="03b14af7c8336e1d" providerId="LiveId" clId="{FD7218C9-4A23-44D5-AFDF-FF700D8FA964}" dt="2020-05-29T17:10:14.637" v="2054" actId="26606"/>
          <ac:cxnSpMkLst>
            <pc:docMk/>
            <pc:sldMk cId="2809162821" sldId="265"/>
            <ac:cxnSpMk id="146" creationId="{F42A6C7C-49DA-4D7E-9647-1696C74DF81F}"/>
          </ac:cxnSpMkLst>
        </pc:cxnChg>
        <pc:cxnChg chg="add del">
          <ac:chgData name="Jelena Kovacevic" userId="03b14af7c8336e1d" providerId="LiveId" clId="{FD7218C9-4A23-44D5-AFDF-FF700D8FA964}" dt="2020-05-29T17:10:24.466" v="2056" actId="26606"/>
          <ac:cxnSpMkLst>
            <pc:docMk/>
            <pc:sldMk cId="2809162821" sldId="265"/>
            <ac:cxnSpMk id="156" creationId="{994262BC-EE98-4BD6-82DB-4955E8DCC290}"/>
          </ac:cxnSpMkLst>
        </pc:cxnChg>
        <pc:cxnChg chg="add del">
          <ac:chgData name="Jelena Kovacevic" userId="03b14af7c8336e1d" providerId="LiveId" clId="{FD7218C9-4A23-44D5-AFDF-FF700D8FA964}" dt="2020-05-29T17:19:16.512" v="2129" actId="26606"/>
          <ac:cxnSpMkLst>
            <pc:docMk/>
            <pc:sldMk cId="2809162821" sldId="265"/>
            <ac:cxnSpMk id="167" creationId="{15573B87-7D61-460C-9ADA-EF63674E3A97}"/>
          </ac:cxnSpMkLst>
        </pc:cxnChg>
        <pc:cxnChg chg="add del">
          <ac:chgData name="Jelena Kovacevic" userId="03b14af7c8336e1d" providerId="LiveId" clId="{FD7218C9-4A23-44D5-AFDF-FF700D8FA964}" dt="2020-05-29T17:19:16.512" v="2129" actId="26606"/>
          <ac:cxnSpMkLst>
            <pc:docMk/>
            <pc:sldMk cId="2809162821" sldId="265"/>
            <ac:cxnSpMk id="168" creationId="{0AAF6B7C-985D-4351-9564-8DBDF5BB03EA}"/>
          </ac:cxnSpMkLst>
        </pc:cxnChg>
        <pc:cxnChg chg="add del">
          <ac:chgData name="Jelena Kovacevic" userId="03b14af7c8336e1d" providerId="LiveId" clId="{FD7218C9-4A23-44D5-AFDF-FF700D8FA964}" dt="2020-05-29T17:19:16.512" v="2129" actId="26606"/>
          <ac:cxnSpMkLst>
            <pc:docMk/>
            <pc:sldMk cId="2809162821" sldId="265"/>
            <ac:cxnSpMk id="169" creationId="{F88433F4-33AB-4CE1-9DE3-72A8403654F1}"/>
          </ac:cxnSpMkLst>
        </pc:cxnChg>
        <pc:cxnChg chg="add del">
          <ac:chgData name="Jelena Kovacevic" userId="03b14af7c8336e1d" providerId="LiveId" clId="{FD7218C9-4A23-44D5-AFDF-FF700D8FA964}" dt="2020-05-29T17:18:41.394" v="2112" actId="26606"/>
          <ac:cxnSpMkLst>
            <pc:docMk/>
            <pc:sldMk cId="2809162821" sldId="265"/>
            <ac:cxnSpMk id="184" creationId="{2A1BDD5A-B952-463D-8BF6-F89EC6F21CAA}"/>
          </ac:cxnSpMkLst>
        </pc:cxnChg>
        <pc:cxnChg chg="add del">
          <ac:chgData name="Jelena Kovacevic" userId="03b14af7c8336e1d" providerId="LiveId" clId="{FD7218C9-4A23-44D5-AFDF-FF700D8FA964}" dt="2020-05-29T17:18:41.394" v="2112" actId="26606"/>
          <ac:cxnSpMkLst>
            <pc:docMk/>
            <pc:sldMk cId="2809162821" sldId="265"/>
            <ac:cxnSpMk id="186" creationId="{A2C2EF86-4721-4AC5-AC3A-5343FE12BA8C}"/>
          </ac:cxnSpMkLst>
        </pc:cxnChg>
        <pc:cxnChg chg="add del">
          <ac:chgData name="Jelena Kovacevic" userId="03b14af7c8336e1d" providerId="LiveId" clId="{FD7218C9-4A23-44D5-AFDF-FF700D8FA964}" dt="2020-05-29T17:18:41.394" v="2112" actId="26606"/>
          <ac:cxnSpMkLst>
            <pc:docMk/>
            <pc:sldMk cId="2809162821" sldId="265"/>
            <ac:cxnSpMk id="188" creationId="{F42A6C7C-49DA-4D7E-9647-1696C74DF81F}"/>
          </ac:cxnSpMkLst>
        </pc:cxnChg>
        <pc:cxnChg chg="add del">
          <ac:chgData name="Jelena Kovacevic" userId="03b14af7c8336e1d" providerId="LiveId" clId="{FD7218C9-4A23-44D5-AFDF-FF700D8FA964}" dt="2020-05-29T18:38:48.803" v="3229" actId="26606"/>
          <ac:cxnSpMkLst>
            <pc:docMk/>
            <pc:sldMk cId="2809162821" sldId="265"/>
            <ac:cxnSpMk id="195" creationId="{994262BC-EE98-4BD6-82DB-4955E8DCC290}"/>
          </ac:cxnSpMkLst>
        </pc:cxnChg>
        <pc:cxnChg chg="add del">
          <ac:chgData name="Jelena Kovacevic" userId="03b14af7c8336e1d" providerId="LiveId" clId="{FD7218C9-4A23-44D5-AFDF-FF700D8FA964}" dt="2020-05-29T17:18:42.947" v="2114" actId="26606"/>
          <ac:cxnSpMkLst>
            <pc:docMk/>
            <pc:sldMk cId="2809162821" sldId="265"/>
            <ac:cxnSpMk id="200" creationId="{15573B87-7D61-460C-9ADA-EF63674E3A97}"/>
          </ac:cxnSpMkLst>
        </pc:cxnChg>
        <pc:cxnChg chg="add del">
          <ac:chgData name="Jelena Kovacevic" userId="03b14af7c8336e1d" providerId="LiveId" clId="{FD7218C9-4A23-44D5-AFDF-FF700D8FA964}" dt="2020-05-29T17:18:42.947" v="2114" actId="26606"/>
          <ac:cxnSpMkLst>
            <pc:docMk/>
            <pc:sldMk cId="2809162821" sldId="265"/>
            <ac:cxnSpMk id="201" creationId="{0AAF6B7C-985D-4351-9564-8DBDF5BB03EA}"/>
          </ac:cxnSpMkLst>
        </pc:cxnChg>
        <pc:cxnChg chg="add del">
          <ac:chgData name="Jelena Kovacevic" userId="03b14af7c8336e1d" providerId="LiveId" clId="{FD7218C9-4A23-44D5-AFDF-FF700D8FA964}" dt="2020-05-29T17:18:42.947" v="2114" actId="26606"/>
          <ac:cxnSpMkLst>
            <pc:docMk/>
            <pc:sldMk cId="2809162821" sldId="265"/>
            <ac:cxnSpMk id="202" creationId="{F88433F4-33AB-4CE1-9DE3-72A8403654F1}"/>
          </ac:cxnSpMkLst>
        </pc:cxnChg>
        <pc:cxnChg chg="add del">
          <ac:chgData name="Jelena Kovacevic" userId="03b14af7c8336e1d" providerId="LiveId" clId="{FD7218C9-4A23-44D5-AFDF-FF700D8FA964}" dt="2020-05-29T17:18:44.530" v="2116" actId="26606"/>
          <ac:cxnSpMkLst>
            <pc:docMk/>
            <pc:sldMk cId="2809162821" sldId="265"/>
            <ac:cxnSpMk id="214" creationId="{2A1BDD5A-B952-463D-8BF6-F89EC6F21CAA}"/>
          </ac:cxnSpMkLst>
        </pc:cxnChg>
        <pc:cxnChg chg="add del">
          <ac:chgData name="Jelena Kovacevic" userId="03b14af7c8336e1d" providerId="LiveId" clId="{FD7218C9-4A23-44D5-AFDF-FF700D8FA964}" dt="2020-05-29T17:18:44.530" v="2116" actId="26606"/>
          <ac:cxnSpMkLst>
            <pc:docMk/>
            <pc:sldMk cId="2809162821" sldId="265"/>
            <ac:cxnSpMk id="215" creationId="{A2C2EF86-4721-4AC5-AC3A-5343FE12BA8C}"/>
          </ac:cxnSpMkLst>
        </pc:cxnChg>
        <pc:cxnChg chg="add del">
          <ac:chgData name="Jelena Kovacevic" userId="03b14af7c8336e1d" providerId="LiveId" clId="{FD7218C9-4A23-44D5-AFDF-FF700D8FA964}" dt="2020-05-29T17:18:44.530" v="2116" actId="26606"/>
          <ac:cxnSpMkLst>
            <pc:docMk/>
            <pc:sldMk cId="2809162821" sldId="265"/>
            <ac:cxnSpMk id="216" creationId="{F42A6C7C-49DA-4D7E-9647-1696C74DF81F}"/>
          </ac:cxnSpMkLst>
        </pc:cxnChg>
        <pc:cxnChg chg="add del">
          <ac:chgData name="Jelena Kovacevic" userId="03b14af7c8336e1d" providerId="LiveId" clId="{FD7218C9-4A23-44D5-AFDF-FF700D8FA964}" dt="2020-05-29T17:18:48.610" v="2118" actId="26606"/>
          <ac:cxnSpMkLst>
            <pc:docMk/>
            <pc:sldMk cId="2809162821" sldId="265"/>
            <ac:cxnSpMk id="228" creationId="{15573B87-7D61-460C-9ADA-EF63674E3A97}"/>
          </ac:cxnSpMkLst>
        </pc:cxnChg>
        <pc:cxnChg chg="add del">
          <ac:chgData name="Jelena Kovacevic" userId="03b14af7c8336e1d" providerId="LiveId" clId="{FD7218C9-4A23-44D5-AFDF-FF700D8FA964}" dt="2020-05-29T17:18:48.610" v="2118" actId="26606"/>
          <ac:cxnSpMkLst>
            <pc:docMk/>
            <pc:sldMk cId="2809162821" sldId="265"/>
            <ac:cxnSpMk id="229" creationId="{0AAF6B7C-985D-4351-9564-8DBDF5BB03EA}"/>
          </ac:cxnSpMkLst>
        </pc:cxnChg>
        <pc:cxnChg chg="add del">
          <ac:chgData name="Jelena Kovacevic" userId="03b14af7c8336e1d" providerId="LiveId" clId="{FD7218C9-4A23-44D5-AFDF-FF700D8FA964}" dt="2020-05-29T17:18:48.610" v="2118" actId="26606"/>
          <ac:cxnSpMkLst>
            <pc:docMk/>
            <pc:sldMk cId="2809162821" sldId="265"/>
            <ac:cxnSpMk id="230" creationId="{F88433F4-33AB-4CE1-9DE3-72A8403654F1}"/>
          </ac:cxnSpMkLst>
        </pc:cxnChg>
        <pc:cxnChg chg="add del">
          <ac:chgData name="Jelena Kovacevic" userId="03b14af7c8336e1d" providerId="LiveId" clId="{FD7218C9-4A23-44D5-AFDF-FF700D8FA964}" dt="2020-05-29T17:18:50.566" v="2120" actId="26606"/>
          <ac:cxnSpMkLst>
            <pc:docMk/>
            <pc:sldMk cId="2809162821" sldId="265"/>
            <ac:cxnSpMk id="241" creationId="{994262BC-EE98-4BD6-82DB-4955E8DCC290}"/>
          </ac:cxnSpMkLst>
        </pc:cxnChg>
        <pc:cxnChg chg="add del">
          <ac:chgData name="Jelena Kovacevic" userId="03b14af7c8336e1d" providerId="LiveId" clId="{FD7218C9-4A23-44D5-AFDF-FF700D8FA964}" dt="2020-05-29T17:18:59.444" v="2122" actId="26606"/>
          <ac:cxnSpMkLst>
            <pc:docMk/>
            <pc:sldMk cId="2809162821" sldId="265"/>
            <ac:cxnSpMk id="252" creationId="{994262BC-EE98-4BD6-82DB-4955E8DCC290}"/>
          </ac:cxnSpMkLst>
        </pc:cxnChg>
        <pc:cxnChg chg="add del">
          <ac:chgData name="Jelena Kovacevic" userId="03b14af7c8336e1d" providerId="LiveId" clId="{FD7218C9-4A23-44D5-AFDF-FF700D8FA964}" dt="2020-05-29T17:19:10.618" v="2124" actId="26606"/>
          <ac:cxnSpMkLst>
            <pc:docMk/>
            <pc:sldMk cId="2809162821" sldId="265"/>
            <ac:cxnSpMk id="264" creationId="{15573B87-7D61-460C-9ADA-EF63674E3A97}"/>
          </ac:cxnSpMkLst>
        </pc:cxnChg>
        <pc:cxnChg chg="add del">
          <ac:chgData name="Jelena Kovacevic" userId="03b14af7c8336e1d" providerId="LiveId" clId="{FD7218C9-4A23-44D5-AFDF-FF700D8FA964}" dt="2020-05-29T17:19:10.618" v="2124" actId="26606"/>
          <ac:cxnSpMkLst>
            <pc:docMk/>
            <pc:sldMk cId="2809162821" sldId="265"/>
            <ac:cxnSpMk id="265" creationId="{0AAF6B7C-985D-4351-9564-8DBDF5BB03EA}"/>
          </ac:cxnSpMkLst>
        </pc:cxnChg>
        <pc:cxnChg chg="add del">
          <ac:chgData name="Jelena Kovacevic" userId="03b14af7c8336e1d" providerId="LiveId" clId="{FD7218C9-4A23-44D5-AFDF-FF700D8FA964}" dt="2020-05-29T17:19:10.618" v="2124" actId="26606"/>
          <ac:cxnSpMkLst>
            <pc:docMk/>
            <pc:sldMk cId="2809162821" sldId="265"/>
            <ac:cxnSpMk id="266" creationId="{F88433F4-33AB-4CE1-9DE3-72A8403654F1}"/>
          </ac:cxnSpMkLst>
        </pc:cxnChg>
        <pc:cxnChg chg="add del">
          <ac:chgData name="Jelena Kovacevic" userId="03b14af7c8336e1d" providerId="LiveId" clId="{FD7218C9-4A23-44D5-AFDF-FF700D8FA964}" dt="2020-05-29T17:19:14.830" v="2126" actId="26606"/>
          <ac:cxnSpMkLst>
            <pc:docMk/>
            <pc:sldMk cId="2809162821" sldId="265"/>
            <ac:cxnSpMk id="276" creationId="{09FB0A77-2362-4C21-90AC-70DBC85905BA}"/>
          </ac:cxnSpMkLst>
        </pc:cxnChg>
        <pc:cxnChg chg="add del">
          <ac:chgData name="Jelena Kovacevic" userId="03b14af7c8336e1d" providerId="LiveId" clId="{FD7218C9-4A23-44D5-AFDF-FF700D8FA964}" dt="2020-05-29T18:38:50.804" v="3232" actId="26606"/>
          <ac:cxnSpMkLst>
            <pc:docMk/>
            <pc:sldMk cId="2809162821" sldId="265"/>
            <ac:cxnSpMk id="298" creationId="{09FB0A77-2362-4C21-90AC-70DBC85905BA}"/>
          </ac:cxnSpMkLst>
        </pc:cxnChg>
        <pc:cxnChg chg="add del">
          <ac:chgData name="Jelena Kovacevic" userId="03b14af7c8336e1d" providerId="LiveId" clId="{FD7218C9-4A23-44D5-AFDF-FF700D8FA964}" dt="2020-05-29T18:38:50.772" v="3231" actId="26606"/>
          <ac:cxnSpMkLst>
            <pc:docMk/>
            <pc:sldMk cId="2809162821" sldId="265"/>
            <ac:cxnSpMk id="319" creationId="{2A1BDD5A-B952-463D-8BF6-F89EC6F21CAA}"/>
          </ac:cxnSpMkLst>
        </pc:cxnChg>
        <pc:cxnChg chg="add">
          <ac:chgData name="Jelena Kovacevic" userId="03b14af7c8336e1d" providerId="LiveId" clId="{FD7218C9-4A23-44D5-AFDF-FF700D8FA964}" dt="2020-05-29T18:38:50.804" v="3232" actId="26606"/>
          <ac:cxnSpMkLst>
            <pc:docMk/>
            <pc:sldMk cId="2809162821" sldId="265"/>
            <ac:cxnSpMk id="330" creationId="{994262BC-EE98-4BD6-82DB-4955E8DCC290}"/>
          </ac:cxnSpMkLst>
        </pc:cxnChg>
      </pc:sldChg>
      <pc:sldChg chg="addSp delSp modSp new mod setBg setClrOvrMap">
        <pc:chgData name="Jelena Kovacevic" userId="03b14af7c8336e1d" providerId="LiveId" clId="{FD7218C9-4A23-44D5-AFDF-FF700D8FA964}" dt="2020-05-29T14:32:45.854" v="1699" actId="26606"/>
        <pc:sldMkLst>
          <pc:docMk/>
          <pc:sldMk cId="1783273302" sldId="266"/>
        </pc:sldMkLst>
        <pc:spChg chg="mod ord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2" creationId="{17D627E7-9FF7-4CB9-9DB7-99589D11E236}"/>
          </ac:spMkLst>
        </pc:spChg>
        <pc:spChg chg="del">
          <ac:chgData name="Jelena Kovacevic" userId="03b14af7c8336e1d" providerId="LiveId" clId="{FD7218C9-4A23-44D5-AFDF-FF700D8FA964}" dt="2020-05-27T08:16:01.785" v="310" actId="931"/>
          <ac:spMkLst>
            <pc:docMk/>
            <pc:sldMk cId="1783273302" sldId="266"/>
            <ac:spMk id="3" creationId="{9FA714BE-8435-4AF3-8ED5-CB285147327F}"/>
          </ac:spMkLst>
        </pc:spChg>
        <pc:spChg chg="add del">
          <ac:chgData name="Jelena Kovacevic" userId="03b14af7c8336e1d" providerId="LiveId" clId="{FD7218C9-4A23-44D5-AFDF-FF700D8FA964}" dt="2020-05-27T08:16:18.251" v="313" actId="26606"/>
          <ac:spMkLst>
            <pc:docMk/>
            <pc:sldMk cId="1783273302" sldId="266"/>
            <ac:spMk id="9" creationId="{8DA7A518-E6FD-49CE-A985-FB29ED96525C}"/>
          </ac:spMkLst>
        </pc:spChg>
        <pc:spChg chg="add del">
          <ac:chgData name="Jelena Kovacevic" userId="03b14af7c8336e1d" providerId="LiveId" clId="{FD7218C9-4A23-44D5-AFDF-FF700D8FA964}" dt="2020-05-27T08:16:18.251" v="313" actId="26606"/>
          <ac:spMkLst>
            <pc:docMk/>
            <pc:sldMk cId="1783273302" sldId="266"/>
            <ac:spMk id="12" creationId="{4E9EDDFA-8F05-462B-8D3E-5B9C4FBC735B}"/>
          </ac:spMkLst>
        </pc:spChg>
        <pc:spChg chg="add del">
          <ac:chgData name="Jelena Kovacevic" userId="03b14af7c8336e1d" providerId="LiveId" clId="{FD7218C9-4A23-44D5-AFDF-FF700D8FA964}" dt="2020-05-27T08:16:18.251" v="313" actId="26606"/>
          <ac:spMkLst>
            <pc:docMk/>
            <pc:sldMk cId="1783273302" sldId="266"/>
            <ac:spMk id="14" creationId="{143F9A23-3237-4ED6-A1E9-C0E6530E053B}"/>
          </ac:spMkLst>
        </pc:spChg>
        <pc:spChg chg="add del">
          <ac:chgData name="Jelena Kovacevic" userId="03b14af7c8336e1d" providerId="LiveId" clId="{FD7218C9-4A23-44D5-AFDF-FF700D8FA964}" dt="2020-05-27T08:16:18.251" v="313" actId="26606"/>
          <ac:spMkLst>
            <pc:docMk/>
            <pc:sldMk cId="1783273302" sldId="266"/>
            <ac:spMk id="16" creationId="{C63CD46D-4335-4BA4-842A-BF835A99CB2C}"/>
          </ac:spMkLst>
        </pc:spChg>
        <pc:spChg chg="add del">
          <ac:chgData name="Jelena Kovacevic" userId="03b14af7c8336e1d" providerId="LiveId" clId="{FD7218C9-4A23-44D5-AFDF-FF700D8FA964}" dt="2020-05-27T08:16:19.831" v="315" actId="26606"/>
          <ac:spMkLst>
            <pc:docMk/>
            <pc:sldMk cId="1783273302" sldId="266"/>
            <ac:spMk id="18" creationId="{0BBB6B01-5B73-410C-B70E-8CF2FA470D11}"/>
          </ac:spMkLst>
        </pc:spChg>
        <pc:spChg chg="add del">
          <ac:chgData name="Jelena Kovacevic" userId="03b14af7c8336e1d" providerId="LiveId" clId="{FD7218C9-4A23-44D5-AFDF-FF700D8FA964}" dt="2020-05-27T08:16:19.831" v="315" actId="26606"/>
          <ac:spMkLst>
            <pc:docMk/>
            <pc:sldMk cId="1783273302" sldId="266"/>
            <ac:spMk id="19" creationId="{8712F587-12D0-435C-8E3F-F44C36EE71B8}"/>
          </ac:spMkLst>
        </pc:spChg>
        <pc:spChg chg="add del">
          <ac:chgData name="Jelena Kovacevic" userId="03b14af7c8336e1d" providerId="LiveId" clId="{FD7218C9-4A23-44D5-AFDF-FF700D8FA964}" dt="2020-05-27T08:16:19.831" v="315" actId="26606"/>
          <ac:spMkLst>
            <pc:docMk/>
            <pc:sldMk cId="1783273302" sldId="266"/>
            <ac:spMk id="20" creationId="{2F8EB492-DB9A-4827-B363-8FD87AC2B8BF}"/>
          </ac:spMkLst>
        </pc:spChg>
        <pc:spChg chg="add del">
          <ac:chgData name="Jelena Kovacevic" userId="03b14af7c8336e1d" providerId="LiveId" clId="{FD7218C9-4A23-44D5-AFDF-FF700D8FA964}" dt="2020-05-27T08:16:22.288" v="317" actId="26606"/>
          <ac:spMkLst>
            <pc:docMk/>
            <pc:sldMk cId="1783273302" sldId="266"/>
            <ac:spMk id="22" creationId="{352B744B-0F81-487E-A851-51A3233F0E66}"/>
          </ac:spMkLst>
        </pc:spChg>
        <pc:spChg chg="add del">
          <ac:chgData name="Jelena Kovacevic" userId="03b14af7c8336e1d" providerId="LiveId" clId="{FD7218C9-4A23-44D5-AFDF-FF700D8FA964}" dt="2020-05-27T08:16:22.288" v="317" actId="26606"/>
          <ac:spMkLst>
            <pc:docMk/>
            <pc:sldMk cId="1783273302" sldId="266"/>
            <ac:spMk id="23" creationId="{4D6D39BE-B8E2-4FCD-92BE-1E88F59736D0}"/>
          </ac:spMkLst>
        </pc:spChg>
        <pc:spChg chg="add del">
          <ac:chgData name="Jelena Kovacevic" userId="03b14af7c8336e1d" providerId="LiveId" clId="{FD7218C9-4A23-44D5-AFDF-FF700D8FA964}" dt="2020-05-27T08:16:22.288" v="317" actId="26606"/>
          <ac:spMkLst>
            <pc:docMk/>
            <pc:sldMk cId="1783273302" sldId="266"/>
            <ac:spMk id="24" creationId="{C13A2EBD-9403-4884-A9BD-8B154778C35E}"/>
          </ac:spMkLst>
        </pc:spChg>
        <pc:spChg chg="add del">
          <ac:chgData name="Jelena Kovacevic" userId="03b14af7c8336e1d" providerId="LiveId" clId="{FD7218C9-4A23-44D5-AFDF-FF700D8FA964}" dt="2020-05-27T08:16:22.288" v="317" actId="26606"/>
          <ac:spMkLst>
            <pc:docMk/>
            <pc:sldMk cId="1783273302" sldId="266"/>
            <ac:spMk id="25" creationId="{4C6BD6F0-BEC9-405E-A34F-D8CE5F3CB759}"/>
          </ac:spMkLst>
        </pc:spChg>
        <pc:spChg chg="add del">
          <ac:chgData name="Jelena Kovacevic" userId="03b14af7c8336e1d" providerId="LiveId" clId="{FD7218C9-4A23-44D5-AFDF-FF700D8FA964}" dt="2020-05-27T08:18:45.949" v="333" actId="26606"/>
          <ac:spMkLst>
            <pc:docMk/>
            <pc:sldMk cId="1783273302" sldId="266"/>
            <ac:spMk id="27" creationId="{EB949D8D-8E17-4DBF-BEA8-13C57BF63803}"/>
          </ac:spMkLst>
        </pc:spChg>
        <pc:spChg chg="add del">
          <ac:chgData name="Jelena Kovacevic" userId="03b14af7c8336e1d" providerId="LiveId" clId="{FD7218C9-4A23-44D5-AFDF-FF700D8FA964}" dt="2020-05-27T08:18:45.949" v="333" actId="26606"/>
          <ac:spMkLst>
            <pc:docMk/>
            <pc:sldMk cId="1783273302" sldId="266"/>
            <ac:spMk id="28" creationId="{4BC6FC45-D4D9-4025-91DA-272D318D372B}"/>
          </ac:spMkLst>
        </pc:spChg>
        <pc:spChg chg="add del">
          <ac:chgData name="Jelena Kovacevic" userId="03b14af7c8336e1d" providerId="LiveId" clId="{FD7218C9-4A23-44D5-AFDF-FF700D8FA964}" dt="2020-05-27T08:18:45.949" v="333" actId="26606"/>
          <ac:spMkLst>
            <pc:docMk/>
            <pc:sldMk cId="1783273302" sldId="266"/>
            <ac:spMk id="29" creationId="{EA284212-C175-4C82-B112-A5208F70CB53}"/>
          </ac:spMkLst>
        </pc:spChg>
        <pc:spChg chg="add del">
          <ac:chgData name="Jelena Kovacevic" userId="03b14af7c8336e1d" providerId="LiveId" clId="{FD7218C9-4A23-44D5-AFDF-FF700D8FA964}" dt="2020-05-27T08:18:29.241" v="326" actId="931"/>
          <ac:spMkLst>
            <pc:docMk/>
            <pc:sldMk cId="1783273302" sldId="266"/>
            <ac:spMk id="30" creationId="{ED1317A7-EE23-4030-9A1E-5C1881313C83}"/>
          </ac:spMkLst>
        </pc:spChg>
        <pc:spChg chg="add del">
          <ac:chgData name="Jelena Kovacevic" userId="03b14af7c8336e1d" providerId="LiveId" clId="{FD7218C9-4A23-44D5-AFDF-FF700D8FA964}" dt="2020-05-27T08:18:37.587" v="328" actId="26606"/>
          <ac:spMkLst>
            <pc:docMk/>
            <pc:sldMk cId="1783273302" sldId="266"/>
            <ac:spMk id="33" creationId="{338BFBB2-0F46-4EEC-AED1-4A671474EBF6}"/>
          </ac:spMkLst>
        </pc:spChg>
        <pc:spChg chg="add del">
          <ac:chgData name="Jelena Kovacevic" userId="03b14af7c8336e1d" providerId="LiveId" clId="{FD7218C9-4A23-44D5-AFDF-FF700D8FA964}" dt="2020-05-27T08:18:37.587" v="328" actId="26606"/>
          <ac:spMkLst>
            <pc:docMk/>
            <pc:sldMk cId="1783273302" sldId="266"/>
            <ac:spMk id="36" creationId="{23EBFBD2-DA69-40F0-9B41-6AA12C08FC85}"/>
          </ac:spMkLst>
        </pc:spChg>
        <pc:spChg chg="add del">
          <ac:chgData name="Jelena Kovacevic" userId="03b14af7c8336e1d" providerId="LiveId" clId="{FD7218C9-4A23-44D5-AFDF-FF700D8FA964}" dt="2020-05-27T08:18:37.587" v="328" actId="26606"/>
          <ac:spMkLst>
            <pc:docMk/>
            <pc:sldMk cId="1783273302" sldId="266"/>
            <ac:spMk id="38" creationId="{66E085B8-E6D9-4530-9AE3-4C2B79CE418B}"/>
          </ac:spMkLst>
        </pc:spChg>
        <pc:spChg chg="add del">
          <ac:chgData name="Jelena Kovacevic" userId="03b14af7c8336e1d" providerId="LiveId" clId="{FD7218C9-4A23-44D5-AFDF-FF700D8FA964}" dt="2020-05-27T08:18:37.587" v="328" actId="26606"/>
          <ac:spMkLst>
            <pc:docMk/>
            <pc:sldMk cId="1783273302" sldId="266"/>
            <ac:spMk id="40" creationId="{4F2304C2-1AD0-4AFD-93A0-BB1D998E0F97}"/>
          </ac:spMkLst>
        </pc:spChg>
        <pc:spChg chg="add del">
          <ac:chgData name="Jelena Kovacevic" userId="03b14af7c8336e1d" providerId="LiveId" clId="{FD7218C9-4A23-44D5-AFDF-FF700D8FA964}" dt="2020-05-27T08:18:44.784" v="330" actId="26606"/>
          <ac:spMkLst>
            <pc:docMk/>
            <pc:sldMk cId="1783273302" sldId="266"/>
            <ac:spMk id="42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7T08:18:44.784" v="330" actId="26606"/>
          <ac:spMkLst>
            <pc:docMk/>
            <pc:sldMk cId="1783273302" sldId="266"/>
            <ac:spMk id="43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7T08:18:44.784" v="330" actId="26606"/>
          <ac:spMkLst>
            <pc:docMk/>
            <pc:sldMk cId="1783273302" sldId="266"/>
            <ac:spMk id="44" creationId="{EFFB280C-BA0C-49DC-926F-5BB41ADF0A23}"/>
          </ac:spMkLst>
        </pc:spChg>
        <pc:spChg chg="add del">
          <ac:chgData name="Jelena Kovacevic" userId="03b14af7c8336e1d" providerId="LiveId" clId="{FD7218C9-4A23-44D5-AFDF-FF700D8FA964}" dt="2020-05-27T08:18:44.784" v="330" actId="26606"/>
          <ac:spMkLst>
            <pc:docMk/>
            <pc:sldMk cId="1783273302" sldId="266"/>
            <ac:spMk id="45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7T08:18:44.784" v="330" actId="26606"/>
          <ac:spMkLst>
            <pc:docMk/>
            <pc:sldMk cId="1783273302" sldId="266"/>
            <ac:spMk id="46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7T08:18:44.784" v="330" actId="26606"/>
          <ac:spMkLst>
            <pc:docMk/>
            <pc:sldMk cId="1783273302" sldId="266"/>
            <ac:spMk id="47" creationId="{919E7B9A-F9C5-4A7C-8A42-73E64677FC9A}"/>
          </ac:spMkLst>
        </pc:spChg>
        <pc:spChg chg="add del">
          <ac:chgData name="Jelena Kovacevic" userId="03b14af7c8336e1d" providerId="LiveId" clId="{FD7218C9-4A23-44D5-AFDF-FF700D8FA964}" dt="2020-05-27T08:18:45.869" v="332" actId="26606"/>
          <ac:spMkLst>
            <pc:docMk/>
            <pc:sldMk cId="1783273302" sldId="266"/>
            <ac:spMk id="49" creationId="{26C4D022-E2BC-435F-9CDB-44DC57C0701C}"/>
          </ac:spMkLst>
        </pc:spChg>
        <pc:spChg chg="add del">
          <ac:chgData name="Jelena Kovacevic" userId="03b14af7c8336e1d" providerId="LiveId" clId="{FD7218C9-4A23-44D5-AFDF-FF700D8FA964}" dt="2020-05-27T08:18:45.869" v="332" actId="26606"/>
          <ac:spMkLst>
            <pc:docMk/>
            <pc:sldMk cId="1783273302" sldId="266"/>
            <ac:spMk id="50" creationId="{C926CAD6-45B1-4A85-A196-E722067B1D21}"/>
          </ac:spMkLst>
        </pc:spChg>
        <pc:spChg chg="add del">
          <ac:chgData name="Jelena Kovacevic" userId="03b14af7c8336e1d" providerId="LiveId" clId="{FD7218C9-4A23-44D5-AFDF-FF700D8FA964}" dt="2020-05-27T08:18:45.869" v="332" actId="26606"/>
          <ac:spMkLst>
            <pc:docMk/>
            <pc:sldMk cId="1783273302" sldId="266"/>
            <ac:spMk id="51" creationId="{0E0936D5-2DCE-48A4-93BC-BA7861B4E343}"/>
          </ac:spMkLst>
        </pc:spChg>
        <pc:spChg chg="add del">
          <ac:chgData name="Jelena Kovacevic" userId="03b14af7c8336e1d" providerId="LiveId" clId="{FD7218C9-4A23-44D5-AFDF-FF700D8FA964}" dt="2020-05-27T08:18:45.869" v="332" actId="26606"/>
          <ac:spMkLst>
            <pc:docMk/>
            <pc:sldMk cId="1783273302" sldId="266"/>
            <ac:spMk id="52" creationId="{C0F6AE64-9F15-4E1D-8E16-F2B01EE0BD31}"/>
          </ac:spMkLst>
        </pc:spChg>
        <pc:spChg chg="add del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54" creationId="{CD7B8A97-A55C-4B63-9224-277C84F4B6BD}"/>
          </ac:spMkLst>
        </pc:spChg>
        <pc:spChg chg="add del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55" creationId="{64E8C82B-29EE-43B6-90D9-4C3463486DBF}"/>
          </ac:spMkLst>
        </pc:spChg>
        <pc:spChg chg="add del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56" creationId="{C6E2D67D-01A2-4277-8EA0-1560E7E95275}"/>
          </ac:spMkLst>
        </pc:spChg>
        <pc:spChg chg="add del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57" creationId="{66A5D548-4865-4D5F-97A6-2D8C1657B26C}"/>
          </ac:spMkLst>
        </pc:spChg>
        <pc:spChg chg="add del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58" creationId="{EFFB280C-BA0C-49DC-926F-5BB41ADF0A23}"/>
          </ac:spMkLst>
        </pc:spChg>
        <pc:spChg chg="add mod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59" creationId="{919E7B9A-F9C5-4A7C-8A42-73E64677FC9A}"/>
          </ac:spMkLst>
        </pc:spChg>
        <pc:spChg chg="add del">
          <ac:chgData name="Jelena Kovacevic" userId="03b14af7c8336e1d" providerId="LiveId" clId="{FD7218C9-4A23-44D5-AFDF-FF700D8FA964}" dt="2020-05-29T14:32:37.677" v="1692" actId="26606"/>
          <ac:spMkLst>
            <pc:docMk/>
            <pc:sldMk cId="1783273302" sldId="266"/>
            <ac:spMk id="64" creationId="{26C4D022-E2BC-435F-9CDB-44DC57C0701C}"/>
          </ac:spMkLst>
        </pc:spChg>
        <pc:spChg chg="add del">
          <ac:chgData name="Jelena Kovacevic" userId="03b14af7c8336e1d" providerId="LiveId" clId="{FD7218C9-4A23-44D5-AFDF-FF700D8FA964}" dt="2020-05-29T14:32:37.677" v="1692" actId="26606"/>
          <ac:spMkLst>
            <pc:docMk/>
            <pc:sldMk cId="1783273302" sldId="266"/>
            <ac:spMk id="66" creationId="{C926CAD6-45B1-4A85-A196-E722067B1D21}"/>
          </ac:spMkLst>
        </pc:spChg>
        <pc:spChg chg="add del">
          <ac:chgData name="Jelena Kovacevic" userId="03b14af7c8336e1d" providerId="LiveId" clId="{FD7218C9-4A23-44D5-AFDF-FF700D8FA964}" dt="2020-05-29T14:32:37.677" v="1692" actId="26606"/>
          <ac:spMkLst>
            <pc:docMk/>
            <pc:sldMk cId="1783273302" sldId="266"/>
            <ac:spMk id="68" creationId="{0E0936D5-2DCE-48A4-93BC-BA7861B4E343}"/>
          </ac:spMkLst>
        </pc:spChg>
        <pc:spChg chg="add del">
          <ac:chgData name="Jelena Kovacevic" userId="03b14af7c8336e1d" providerId="LiveId" clId="{FD7218C9-4A23-44D5-AFDF-FF700D8FA964}" dt="2020-05-29T14:32:40.116" v="1694" actId="26606"/>
          <ac:spMkLst>
            <pc:docMk/>
            <pc:sldMk cId="1783273302" sldId="266"/>
            <ac:spMk id="70" creationId="{1EE8F117-D5DC-4AF4-AD72-FB7A93BAA4F4}"/>
          </ac:spMkLst>
        </pc:spChg>
        <pc:spChg chg="add del">
          <ac:chgData name="Jelena Kovacevic" userId="03b14af7c8336e1d" providerId="LiveId" clId="{FD7218C9-4A23-44D5-AFDF-FF700D8FA964}" dt="2020-05-29T14:32:42.582" v="1696" actId="26606"/>
          <ac:spMkLst>
            <pc:docMk/>
            <pc:sldMk cId="1783273302" sldId="266"/>
            <ac:spMk id="72" creationId="{78632963-757B-40C2-BB84-FC6107A54DAD}"/>
          </ac:spMkLst>
        </pc:spChg>
        <pc:spChg chg="add del">
          <ac:chgData name="Jelena Kovacevic" userId="03b14af7c8336e1d" providerId="LiveId" clId="{FD7218C9-4A23-44D5-AFDF-FF700D8FA964}" dt="2020-05-29T14:32:42.582" v="1696" actId="26606"/>
          <ac:spMkLst>
            <pc:docMk/>
            <pc:sldMk cId="1783273302" sldId="266"/>
            <ac:spMk id="73" creationId="{2853AE55-7E35-44B0-89F1-3F52B262AF33}"/>
          </ac:spMkLst>
        </pc:spChg>
        <pc:spChg chg="add del">
          <ac:chgData name="Jelena Kovacevic" userId="03b14af7c8336e1d" providerId="LiveId" clId="{FD7218C9-4A23-44D5-AFDF-FF700D8FA964}" dt="2020-05-29T14:32:42.582" v="1696" actId="26606"/>
          <ac:spMkLst>
            <pc:docMk/>
            <pc:sldMk cId="1783273302" sldId="266"/>
            <ac:spMk id="74" creationId="{DBC4BE4D-4B50-4F51-9F85-4B5D60B02D81}"/>
          </ac:spMkLst>
        </pc:spChg>
        <pc:spChg chg="add del">
          <ac:chgData name="Jelena Kovacevic" userId="03b14af7c8336e1d" providerId="LiveId" clId="{FD7218C9-4A23-44D5-AFDF-FF700D8FA964}" dt="2020-05-29T14:32:45.838" v="1698" actId="26606"/>
          <ac:spMkLst>
            <pc:docMk/>
            <pc:sldMk cId="1783273302" sldId="266"/>
            <ac:spMk id="76" creationId="{9FC88856-5C40-4F5B-BCD7-CD624FFEBFB0}"/>
          </ac:spMkLst>
        </pc:spChg>
        <pc:spChg chg="add del">
          <ac:chgData name="Jelena Kovacevic" userId="03b14af7c8336e1d" providerId="LiveId" clId="{FD7218C9-4A23-44D5-AFDF-FF700D8FA964}" dt="2020-05-29T14:32:45.838" v="1698" actId="26606"/>
          <ac:spMkLst>
            <pc:docMk/>
            <pc:sldMk cId="1783273302" sldId="266"/>
            <ac:spMk id="77" creationId="{CD64F326-929E-45E2-B54D-DC7E17207734}"/>
          </ac:spMkLst>
        </pc:spChg>
        <pc:spChg chg="add del">
          <ac:chgData name="Jelena Kovacevic" userId="03b14af7c8336e1d" providerId="LiveId" clId="{FD7218C9-4A23-44D5-AFDF-FF700D8FA964}" dt="2020-05-29T14:32:45.838" v="1698" actId="26606"/>
          <ac:spMkLst>
            <pc:docMk/>
            <pc:sldMk cId="1783273302" sldId="266"/>
            <ac:spMk id="78" creationId="{7BFCDFD7-7B3B-4ED9-B533-34D0B37244F1}"/>
          </ac:spMkLst>
        </pc:spChg>
        <pc:spChg chg="add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80" creationId="{26C4D022-E2BC-435F-9CDB-44DC57C0701C}"/>
          </ac:spMkLst>
        </pc:spChg>
        <pc:spChg chg="add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81" creationId="{C926CAD6-45B1-4A85-A196-E722067B1D21}"/>
          </ac:spMkLst>
        </pc:spChg>
        <pc:spChg chg="add">
          <ac:chgData name="Jelena Kovacevic" userId="03b14af7c8336e1d" providerId="LiveId" clId="{FD7218C9-4A23-44D5-AFDF-FF700D8FA964}" dt="2020-05-29T14:32:45.854" v="1699" actId="26606"/>
          <ac:spMkLst>
            <pc:docMk/>
            <pc:sldMk cId="1783273302" sldId="266"/>
            <ac:spMk id="82" creationId="{0E0936D5-2DCE-48A4-93BC-BA7861B4E343}"/>
          </ac:spMkLst>
        </pc:spChg>
        <pc:picChg chg="add mod ord">
          <ac:chgData name="Jelena Kovacevic" userId="03b14af7c8336e1d" providerId="LiveId" clId="{FD7218C9-4A23-44D5-AFDF-FF700D8FA964}" dt="2020-05-29T14:32:45.854" v="1699" actId="26606"/>
          <ac:picMkLst>
            <pc:docMk/>
            <pc:sldMk cId="1783273302" sldId="266"/>
            <ac:picMk id="5" creationId="{05AA9254-4707-4C82-BF56-FDBC7B02EDA5}"/>
          </ac:picMkLst>
        </pc:picChg>
        <pc:picChg chg="add mod ord">
          <ac:chgData name="Jelena Kovacevic" userId="03b14af7c8336e1d" providerId="LiveId" clId="{FD7218C9-4A23-44D5-AFDF-FF700D8FA964}" dt="2020-05-29T14:32:45.854" v="1699" actId="26606"/>
          <ac:picMkLst>
            <pc:docMk/>
            <pc:sldMk cId="1783273302" sldId="266"/>
            <ac:picMk id="7" creationId="{165FF316-D03E-4990-A76A-67B2988C488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врста меда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шумски</c:v>
                </c:pt>
                <c:pt idx="1">
                  <c:v>ливадски</c:v>
                </c:pt>
                <c:pt idx="2">
                  <c:v>багремов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35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5-4034-9386-C476C1D0D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22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8" r:id="rId5"/>
    <p:sldLayoutId id="2147483662" r:id="rId6"/>
    <p:sldLayoutId id="2147483677" r:id="rId7"/>
    <p:sldLayoutId id="2147483676" r:id="rId8"/>
    <p:sldLayoutId id="2147483675" r:id="rId9"/>
    <p:sldLayoutId id="2147483666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4122CD3-38D9-4590-9712-9F49A2766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" b="1570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8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F366F-3ACB-4A92-A834-714927F19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sr-Cyrl-RS" sz="4400" dirty="0">
                <a:solidFill>
                  <a:schemeClr val="tx1"/>
                </a:solidFill>
              </a:rPr>
              <a:t>Математиком за </a:t>
            </a:r>
            <a:r>
              <a:rPr lang="en-US" sz="4400" dirty="0">
                <a:solidFill>
                  <a:schemeClr val="tx1"/>
                </a:solidFill>
              </a:rPr>
              <a:t>“</a:t>
            </a:r>
            <a:r>
              <a:rPr lang="sr-Cyrl-RS" sz="4400" dirty="0">
                <a:solidFill>
                  <a:schemeClr val="tx1"/>
                </a:solidFill>
              </a:rPr>
              <a:t>Медоносне баште</a:t>
            </a:r>
            <a:r>
              <a:rPr lang="en-US" sz="4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2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17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2" name="Rectangle 177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3" name="Rectangle 179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24" name="Rectangle 181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5" name="Group 18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185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Rectangle 188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8" name="Rectangle 190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9" name="Rectangle 192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FE0FD-FC9D-4FEF-87DA-6F79A942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3200" cap="all" spc="-100">
                <a:solidFill>
                  <a:schemeClr val="tx1"/>
                </a:solidFill>
              </a:rPr>
              <a:t>Захваљујемо се свима који су погледали ову нашу презентацију.</a:t>
            </a:r>
            <a:br>
              <a:rPr lang="en-US" sz="3200" cap="all" spc="-100">
                <a:solidFill>
                  <a:schemeClr val="tx1"/>
                </a:solidFill>
              </a:rPr>
            </a:br>
            <a:br>
              <a:rPr lang="en-US" sz="3200" cap="all" spc="-100">
                <a:solidFill>
                  <a:schemeClr val="tx1"/>
                </a:solidFill>
              </a:rPr>
            </a:br>
            <a:r>
              <a:rPr lang="en-US" sz="3200" cap="all" spc="-100">
                <a:solidFill>
                  <a:schemeClr val="tx1"/>
                </a:solidFill>
              </a:rPr>
              <a:t>Ученици  7.разреда ОШ” Душан Вукасовић Диоген “”Купиново</a:t>
            </a:r>
            <a:br>
              <a:rPr lang="en-US" sz="3200" cap="all" spc="-100">
                <a:solidFill>
                  <a:schemeClr val="tx1"/>
                </a:solidFill>
              </a:rPr>
            </a:br>
            <a:br>
              <a:rPr lang="en-US" sz="3200" cap="all" spc="-100">
                <a:solidFill>
                  <a:schemeClr val="tx1"/>
                </a:solidFill>
              </a:rPr>
            </a:br>
            <a:r>
              <a:rPr lang="en-US" sz="3200" cap="all" spc="-100">
                <a:solidFill>
                  <a:schemeClr val="tx1"/>
                </a:solidFill>
              </a:rPr>
              <a:t>Наставница Математике јелена ковачевић</a:t>
            </a:r>
          </a:p>
        </p:txBody>
      </p:sp>
      <p:cxnSp>
        <p:nvCxnSpPr>
          <p:cNvPr id="330" name="Straight Connector 194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6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DD8D9-C049-4C09-86F8-B5059210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sr-Cyrl-RS" sz="4100">
                <a:solidFill>
                  <a:schemeClr val="tx1"/>
                </a:solidFill>
              </a:rPr>
              <a:t>Математиком за</a:t>
            </a:r>
            <a:r>
              <a:rPr lang="en-US" sz="4100">
                <a:solidFill>
                  <a:schemeClr val="tx1"/>
                </a:solidFill>
              </a:rPr>
              <a:t>”</a:t>
            </a:r>
            <a:r>
              <a:rPr lang="sr-Cyrl-RS" sz="4100">
                <a:solidFill>
                  <a:schemeClr val="tx1"/>
                </a:solidFill>
              </a:rPr>
              <a:t> Медоносне баште</a:t>
            </a:r>
            <a:r>
              <a:rPr lang="en-US" sz="410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B310BA1-69E6-4F67-9D73-83194066B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1700" dirty="0"/>
              <a:t>У овим данима ванредног стања постајемо свесни колико је важно да чувамо природу.Ширење градова,климатске промене све то утиче како на нас тако и на природу а тиме и на мале радилице,пчеле,које су најважнија врста на свету јер су одговорне за добар део хране коју користимо у свакодневној исхрани.</a:t>
            </a:r>
          </a:p>
          <a:p>
            <a:pPr>
              <a:lnSpc>
                <a:spcPct val="100000"/>
              </a:lnSpc>
            </a:pPr>
            <a:r>
              <a:rPr lang="sr-Cyrl-RS" sz="1700" dirty="0"/>
              <a:t>Поводом 20.маја Светског дана пчела и покретања</a:t>
            </a:r>
            <a:r>
              <a:rPr lang="en-US" sz="1700" dirty="0"/>
              <a:t>”</a:t>
            </a:r>
            <a:r>
              <a:rPr lang="sr-Cyrl-RS" sz="1700" dirty="0"/>
              <a:t> Иницијативе за медоносне баште</a:t>
            </a:r>
            <a:r>
              <a:rPr lang="en-US" sz="1700" dirty="0"/>
              <a:t>”</a:t>
            </a:r>
            <a:r>
              <a:rPr lang="sr-Cyrl-RS" sz="1700" dirty="0"/>
              <a:t> широм целе Србије решила сам да са ученицима 7.разреда дам мали,малени допринос томе.</a:t>
            </a:r>
          </a:p>
          <a:p>
            <a:pPr>
              <a:lnSpc>
                <a:spcPct val="100000"/>
              </a:lnSpc>
            </a:pPr>
            <a:r>
              <a:rPr lang="sr-Cyrl-RS" sz="1700" dirty="0"/>
              <a:t>Зашто баш са ученицима 7.разреда</a:t>
            </a:r>
            <a:r>
              <a:rPr lang="en-US" sz="1700" dirty="0"/>
              <a:t>?</a:t>
            </a:r>
            <a:r>
              <a:rPr lang="sr-Cyrl-RS" sz="1700" dirty="0"/>
              <a:t> Па зато што у наставном плану за овај разред радимо многоугао а саће малих радилица ме подсетило,као и моје ученике на правилан многоугао.</a:t>
            </a:r>
          </a:p>
          <a:p>
            <a:pPr>
              <a:lnSpc>
                <a:spcPct val="100000"/>
              </a:lnSpc>
            </a:pPr>
            <a:r>
              <a:rPr lang="sr-Cyrl-RS" sz="1700" dirty="0"/>
              <a:t>А каква је веза између математике и пчела </a:t>
            </a:r>
            <a:r>
              <a:rPr lang="en-US" sz="1700" dirty="0"/>
              <a:t>??</a:t>
            </a:r>
            <a:r>
              <a:rPr lang="sr-Cyrl-RS" sz="1700" dirty="0"/>
              <a:t>Надам се да ћемо вас убедити да математику можемо и овде применити.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9954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5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4B843-EE67-44DA-8003-AE6D4257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7" b="659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66" name="Rectangle 25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5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itle 1">
            <a:extLst>
              <a:ext uri="{FF2B5EF4-FFF2-40B4-BE49-F238E27FC236}">
                <a16:creationId xmlns:a16="http://schemas.microsoft.com/office/drawing/2014/main" id="{80B57723-DD5F-40A5-8F59-D349C42F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r-Cyrl-RS" sz="3700" cap="all" spc="-100">
                <a:latin typeface="+mn-lt"/>
              </a:rPr>
              <a:t>Правилни многоугао у саћу</a:t>
            </a:r>
            <a:endParaRPr lang="en-US" sz="3700" cap="all" spc="-100">
              <a:latin typeface="+mn-lt"/>
            </a:endParaRPr>
          </a:p>
        </p:txBody>
      </p:sp>
      <p:sp>
        <p:nvSpPr>
          <p:cNvPr id="125" name="Content Placeholder 124">
            <a:extLst>
              <a:ext uri="{FF2B5EF4-FFF2-40B4-BE49-F238E27FC236}">
                <a16:creationId xmlns:a16="http://schemas.microsoft.com/office/drawing/2014/main" id="{B4D78A63-D34C-48F8-8AAA-9F3CE1C9D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r>
              <a:rPr lang="sr-Cyrl-RS" dirty="0"/>
              <a:t>Ученицима је послат задатак да пронађу слику саћа на интернету.</a:t>
            </a:r>
          </a:p>
          <a:p>
            <a:r>
              <a:rPr lang="sr-Cyrl-RS" dirty="0"/>
              <a:t>Када су пронашли слику сами су уочили малене правилне шестуглове поређане један до другог.</a:t>
            </a:r>
          </a:p>
          <a:p>
            <a:r>
              <a:rPr lang="sr-Cyrl-RS" dirty="0"/>
              <a:t>Претпоставили су да је дужина странице тог многоугла 1цм и израчунали његову површину.Тиме смо поновили особине шестоугла и како се рачуна његова површина.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7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flower in a grassy field&#10;&#10;Description automatically generated">
            <a:extLst>
              <a:ext uri="{FF2B5EF4-FFF2-40B4-BE49-F238E27FC236}">
                <a16:creationId xmlns:a16="http://schemas.microsoft.com/office/drawing/2014/main" id="{3844FBB6-41D4-4E96-A369-5451D872F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0" r="2077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54" name="Rectangle 4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3AE72-36E3-411E-8F09-1718AB29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 dirty="0"/>
              <a:t>“</a:t>
            </a:r>
            <a:r>
              <a:rPr lang="sr-Cyrl-RS" sz="4000" dirty="0"/>
              <a:t>Медоносне баште</a:t>
            </a:r>
            <a:r>
              <a:rPr lang="en-US" sz="4000" dirty="0"/>
              <a:t>”</a:t>
            </a:r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FEFBF60B-17FC-451A-B39C-DD80D454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1500"/>
              <a:t>Пошто живимо у сеоском насељу,окружени шумом,реком Савом и Обедском баром ,имамо великих потенцијала за натсанак Медоносних башта.</a:t>
            </a:r>
          </a:p>
          <a:p>
            <a:pPr>
              <a:lnSpc>
                <a:spcPct val="100000"/>
              </a:lnSpc>
            </a:pPr>
            <a:r>
              <a:rPr lang="sr-Cyrl-RS" sz="1500"/>
              <a:t>У нашем насељу постоји велика ливада која би се могла претворити у једну такву башту.Измерили смо колике су дужина и ширина ове ливаде и пошто је она у облику правоугаоника израчунали смо колика би површина могла бити засејана биљкама које би највише помогле пчелама да се размножавају и да врше природно опрашивање свих осталих биљака.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03176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a garden&#10;&#10;Description automatically generated">
            <a:extLst>
              <a:ext uri="{FF2B5EF4-FFF2-40B4-BE49-F238E27FC236}">
                <a16:creationId xmlns:a16="http://schemas.microsoft.com/office/drawing/2014/main" id="{8981D735-26B1-45F9-A115-70A92106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83" y="727628"/>
            <a:ext cx="4982307" cy="541555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3635E-D6C1-46D6-BD17-B42F1759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r-Cyrl-RS" sz="2800" cap="all" spc="-100" dirty="0">
                <a:latin typeface="+mn-lt"/>
              </a:rPr>
              <a:t>Биљке у сандуцима</a:t>
            </a:r>
            <a:endParaRPr lang="en-US" sz="2800" cap="all" spc="-100" dirty="0">
              <a:latin typeface="+mn-lt"/>
            </a:endParaRP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A8523CEE-C9B6-4A66-83A8-19AFE5BF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Ученици су мало истраживали на интернету и видели слику дрвених сандука у којима су биле засађене биљке.</a:t>
            </a:r>
          </a:p>
          <a:p>
            <a:r>
              <a:rPr lang="sr-Cyrl-RS" dirty="0"/>
              <a:t>Овакви садуци би могли бити направљени и у нашој Медоносној башти.</a:t>
            </a:r>
          </a:p>
          <a:p>
            <a:r>
              <a:rPr lang="sr-Cyrl-RS" dirty="0"/>
              <a:t>Користећи образац за запремину квадра,јер би сандуци били израђени у том облику,израчунали су под претпоставком да су димензије сандука 1,5м,0,5м и 0,3м запремину квадра како би знали колико би нам земље требало да напунимо један такав сандук.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6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24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AD39C-3D92-46A2-99F9-61068682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1" y="1056665"/>
            <a:ext cx="3324388" cy="2108822"/>
          </a:xfrm>
          <a:prstGeom prst="rect">
            <a:avLst/>
          </a:prstGeom>
        </p:spPr>
      </p:pic>
      <p:sp>
        <p:nvSpPr>
          <p:cNvPr id="71" name="Rectangle 26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9BA7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9BA7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913CC55B-B5B2-4176-82C4-D8E15830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46" y="2934683"/>
            <a:ext cx="2722671" cy="3630228"/>
          </a:xfrm>
          <a:prstGeom prst="rect">
            <a:avLst/>
          </a:prstGeom>
        </p:spPr>
      </p:pic>
      <p:sp>
        <p:nvSpPr>
          <p:cNvPr id="73" name="Rectangle 30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32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Content Placeholder 21">
            <a:extLst>
              <a:ext uri="{FF2B5EF4-FFF2-40B4-BE49-F238E27FC236}">
                <a16:creationId xmlns:a16="http://schemas.microsoft.com/office/drawing/2014/main" id="{254C0534-4009-4CA7-BE1D-C631CD9B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1" cy="3931920"/>
          </a:xfrm>
        </p:spPr>
        <p:txBody>
          <a:bodyPr>
            <a:normAutofit/>
          </a:bodyPr>
          <a:lstStyle/>
          <a:p>
            <a:r>
              <a:rPr lang="sr-Cyrl-RS" dirty="0"/>
              <a:t>На слици видимо један неправилан многоугао.Ово је мала репродукција још једне ливаде у нашем месту.</a:t>
            </a:r>
          </a:p>
          <a:p>
            <a:r>
              <a:rPr lang="sr-Cyrl-RS" dirty="0"/>
              <a:t>Пошто смо знали колике су димензије ове ливаде израчунали смо,тј.ученици су израчунали површину ове ливаде на којој би се могле засадити биљке и тако би направили још једу </a:t>
            </a:r>
            <a:r>
              <a:rPr lang="en-US" dirty="0"/>
              <a:t>“</a:t>
            </a:r>
            <a:r>
              <a:rPr lang="sr-Cyrl-RS" dirty="0"/>
              <a:t>Медоносну башту</a:t>
            </a:r>
            <a:r>
              <a:rPr lang="en-US" dirty="0"/>
              <a:t>”</a:t>
            </a:r>
            <a:r>
              <a:rPr lang="sr-Cyrl-RS" dirty="0"/>
              <a:t> у нашем месту.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4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63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65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2" name="Rectangle 67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627E7-9FF7-4CB9-9DB7-99589D11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/>
          </a:bodyPr>
          <a:lstStyle/>
          <a:p>
            <a:r>
              <a:rPr lang="sr-Cyrl-RS" sz="4000">
                <a:solidFill>
                  <a:schemeClr val="bg1"/>
                </a:solidFill>
              </a:rPr>
              <a:t>Анкета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5" name="Content Placeholder 4" descr="Bee">
            <a:extLst>
              <a:ext uri="{FF2B5EF4-FFF2-40B4-BE49-F238E27FC236}">
                <a16:creationId xmlns:a16="http://schemas.microsoft.com/office/drawing/2014/main" id="{05AA9254-4707-4C82-BF56-FDBC7B02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0929" y="643467"/>
            <a:ext cx="2624668" cy="2624668"/>
          </a:xfrm>
          <a:prstGeom prst="rect">
            <a:avLst/>
          </a:prstGeom>
        </p:spPr>
      </p:pic>
      <p:pic>
        <p:nvPicPr>
          <p:cNvPr id="7" name="Content Placeholder 6" descr="Beehive">
            <a:extLst>
              <a:ext uri="{FF2B5EF4-FFF2-40B4-BE49-F238E27FC236}">
                <a16:creationId xmlns:a16="http://schemas.microsoft.com/office/drawing/2014/main" id="{165FF316-D03E-4990-A76A-67B2988C4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5724" y="3589863"/>
            <a:ext cx="2624668" cy="2624668"/>
          </a:xfrm>
          <a:prstGeom prst="rect">
            <a:avLst/>
          </a:prstGeom>
        </p:spPr>
      </p:pic>
      <p:sp>
        <p:nvSpPr>
          <p:cNvPr id="59" name="Content Placeholder 32">
            <a:extLst>
              <a:ext uri="{FF2B5EF4-FFF2-40B4-BE49-F238E27FC236}">
                <a16:creationId xmlns:a16="http://schemas.microsoft.com/office/drawing/2014/main" id="{919E7B9A-F9C5-4A7C-8A42-73E64677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>
            <a:normAutofit/>
          </a:bodyPr>
          <a:lstStyle/>
          <a:p>
            <a:r>
              <a:rPr lang="sr-Cyrl-RS">
                <a:solidFill>
                  <a:schemeClr val="bg1"/>
                </a:solidFill>
              </a:rPr>
              <a:t>Ученици су спровели малу анкету међу својим укућанима на питање – Коју врсту меда највише волите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r>
              <a:rPr lang="sr-Cyrl-RS">
                <a:solidFill>
                  <a:schemeClr val="bg1"/>
                </a:solidFill>
              </a:rPr>
              <a:t>Када су послали резултате анкете сабрали смо гласове и изразили добијене податке у процентима.</a:t>
            </a:r>
          </a:p>
          <a:p>
            <a:r>
              <a:rPr lang="sr-Cyrl-RS">
                <a:solidFill>
                  <a:schemeClr val="bg1"/>
                </a:solidFill>
              </a:rPr>
              <a:t>Испоставило се да је највише глаосва добио шумски мед.</a:t>
            </a:r>
          </a:p>
          <a:p>
            <a:r>
              <a:rPr lang="sr-Cyrl-RS">
                <a:solidFill>
                  <a:schemeClr val="bg1"/>
                </a:solidFill>
              </a:rPr>
              <a:t>Ученици су направили моделе круга и купе којима су представили добијене резултате.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7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E6B09-CFA7-4AB2-9D32-CB8633CA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>
            <a:normAutofit/>
          </a:bodyPr>
          <a:lstStyle/>
          <a:p>
            <a:r>
              <a:rPr lang="sr-Cyrl-RS" sz="3700" dirty="0"/>
              <a:t>Анкета -Коју врсту меда највише волите</a:t>
            </a:r>
            <a:r>
              <a:rPr lang="en-US" sz="3700" dirty="0"/>
              <a:t>?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23750A7-B4DF-44C3-864A-6A96BDD18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557329"/>
              </p:ext>
            </p:extLst>
          </p:nvPr>
        </p:nvGraphicFramePr>
        <p:xfrm>
          <a:off x="7520472" y="2908129"/>
          <a:ext cx="3604727" cy="312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7799C28-3BC1-4E6E-95CC-77E10A39A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724049"/>
            <a:ext cx="4278647" cy="57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76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8173E3-5BF7-4EB6-ADE8-31D91AE5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5" r="-3" b="6634"/>
          <a:stretch/>
        </p:blipFill>
        <p:spPr>
          <a:xfrm>
            <a:off x="233261" y="233275"/>
            <a:ext cx="3324388" cy="3755604"/>
          </a:xfrm>
          <a:prstGeom prst="rect">
            <a:avLst/>
          </a:prstGeom>
        </p:spPr>
      </p:pic>
      <p:sp>
        <p:nvSpPr>
          <p:cNvPr id="200" name="Rectangle 178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9BA7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180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9BA7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D646AE7-53A5-4757-B027-3D6DFAFAA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1" r="3" b="3"/>
          <a:stretch/>
        </p:blipFill>
        <p:spPr>
          <a:xfrm>
            <a:off x="3692250" y="2874858"/>
            <a:ext cx="2722662" cy="3749878"/>
          </a:xfrm>
          <a:prstGeom prst="rect">
            <a:avLst/>
          </a:prstGeom>
        </p:spPr>
      </p:pic>
      <p:sp>
        <p:nvSpPr>
          <p:cNvPr id="202" name="Rectangle 182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184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3684E-D276-43B6-B33A-95637496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cap="all" spc="-100" dirty="0" err="1"/>
              <a:t>Кординатама</a:t>
            </a:r>
            <a:r>
              <a:rPr lang="en-US" sz="3700" cap="all" spc="-100" dirty="0"/>
              <a:t> </a:t>
            </a:r>
            <a:r>
              <a:rPr lang="en-US" sz="3700" cap="all" spc="-100" dirty="0" err="1"/>
              <a:t>до</a:t>
            </a:r>
            <a:r>
              <a:rPr lang="en-US" sz="3700" cap="all" spc="-100" dirty="0"/>
              <a:t> “</a:t>
            </a:r>
            <a:r>
              <a:rPr lang="en-US" sz="3700" cap="all" spc="-100" dirty="0" err="1"/>
              <a:t>Медоносне</a:t>
            </a:r>
            <a:r>
              <a:rPr lang="en-US" sz="3700" cap="all" spc="-100" dirty="0"/>
              <a:t> </a:t>
            </a:r>
            <a:r>
              <a:rPr lang="en-US" sz="3700" cap="all" spc="-100" dirty="0" err="1"/>
              <a:t>баште</a:t>
            </a:r>
            <a:r>
              <a:rPr lang="en-US" sz="3700" cap="all" spc="-100"/>
              <a:t>”</a:t>
            </a:r>
            <a:endParaRPr lang="en-US" sz="3700" cap="all" spc="-1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C27DB25-DBFF-4E5C-9F0A-875DD072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1" cy="3931920"/>
          </a:xfrm>
        </p:spPr>
        <p:txBody>
          <a:bodyPr>
            <a:normAutofit/>
          </a:bodyPr>
          <a:lstStyle/>
          <a:p>
            <a:r>
              <a:rPr lang="sr-Cyrl-RS" dirty="0"/>
              <a:t>Како би час би што занимљивији послала сам ученицима једну слику координантног система.</a:t>
            </a:r>
          </a:p>
          <a:p>
            <a:r>
              <a:rPr lang="sr-Cyrl-RS" dirty="0"/>
              <a:t>Њихов задатак је био да одреде кординате како кошнице тако и кординате пчелица,багремовог дрвета,и мирисних цветова.</a:t>
            </a:r>
          </a:p>
          <a:p>
            <a:r>
              <a:rPr lang="sr-Cyrl-RS" dirty="0"/>
              <a:t>Тиме би помогли пчелицама да пронађу кошницу а сами су поновили знање које су стекли када смо радили правоугли координантни систем.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02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D41"/>
      </a:dk2>
      <a:lt2>
        <a:srgbClr val="E8E7EC"/>
      </a:lt2>
      <a:accent1>
        <a:srgbClr val="9BA74D"/>
      </a:accent1>
      <a:accent2>
        <a:srgbClr val="C59930"/>
      </a:accent2>
      <a:accent3>
        <a:srgbClr val="EC865B"/>
      </a:accent3>
      <a:accent4>
        <a:srgbClr val="EB4E61"/>
      </a:accent4>
      <a:accent5>
        <a:srgbClr val="EE6EB3"/>
      </a:accent5>
      <a:accent6>
        <a:srgbClr val="EB4EE4"/>
      </a:accent6>
      <a:hlink>
        <a:srgbClr val="837CB8"/>
      </a:hlink>
      <a:folHlink>
        <a:srgbClr val="848484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Bembo</vt:lpstr>
      <vt:lpstr>Edwardian Script ITC</vt:lpstr>
      <vt:lpstr>Garamond</vt:lpstr>
      <vt:lpstr>SavonVTI</vt:lpstr>
      <vt:lpstr>Математиком за “Медоносне баште”</vt:lpstr>
      <vt:lpstr>Математиком за” Медоносне баште”</vt:lpstr>
      <vt:lpstr>Правилни многоугао у саћу</vt:lpstr>
      <vt:lpstr>“Медоносне баште”</vt:lpstr>
      <vt:lpstr>Биљке у сандуцима</vt:lpstr>
      <vt:lpstr>PowerPoint Presentation</vt:lpstr>
      <vt:lpstr>Анкета</vt:lpstr>
      <vt:lpstr>Анкета -Коју врсту меда највише волите?</vt:lpstr>
      <vt:lpstr>Кординатама до “Медоносне баште”</vt:lpstr>
      <vt:lpstr>Захваљујемо се свима који су погледали ову нашу презентацију.  Ученици  7.разреда ОШ” Душан Вукасовић Диоген “”Купиново  Наставница Математике јелена ковачевић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Математиком за “Медоносне баште”</dc:title>
  <dc:creator>Jelena Kovacevic</dc:creator>
  <cp:lastModifiedBy>Jelena Kovacevic</cp:lastModifiedBy>
  <cp:revision>1</cp:revision>
  <dcterms:created xsi:type="dcterms:W3CDTF">2020-05-29T18:38:50Z</dcterms:created>
  <dcterms:modified xsi:type="dcterms:W3CDTF">2020-05-29T18:54:05Z</dcterms:modified>
</cp:coreProperties>
</file>